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5"/>
  </p:notesMasterIdLst>
  <p:sldIdLst>
    <p:sldId id="256" r:id="rId5"/>
    <p:sldId id="276" r:id="rId6"/>
    <p:sldId id="282" r:id="rId7"/>
    <p:sldId id="283" r:id="rId8"/>
    <p:sldId id="284" r:id="rId9"/>
    <p:sldId id="285" r:id="rId10"/>
    <p:sldId id="280" r:id="rId11"/>
    <p:sldId id="272" r:id="rId12"/>
    <p:sldId id="258" r:id="rId13"/>
    <p:sldId id="259" r:id="rId14"/>
    <p:sldId id="260" r:id="rId15"/>
    <p:sldId id="261" r:id="rId16"/>
    <p:sldId id="262" r:id="rId17"/>
    <p:sldId id="268" r:id="rId18"/>
    <p:sldId id="270" r:id="rId19"/>
    <p:sldId id="269" r:id="rId20"/>
    <p:sldId id="264" r:id="rId21"/>
    <p:sldId id="265" r:id="rId22"/>
    <p:sldId id="274" r:id="rId23"/>
    <p:sldId id="266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1685" userDrawn="1">
          <p15:clr>
            <a:srgbClr val="A4A3A4"/>
          </p15:clr>
        </p15:guide>
        <p15:guide id="2" pos="5995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orient="horz" pos="40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965AA59-75FA-C613-4C42-4C79916DE0D0}" name="Gerardo Ambrosecchia" initials="GA" userId="S::gerardo.ambrosecchia@epca.eu::95c18c24-0dc0-4244-a910-43f6e5d5f24b" providerId="AD"/>
  <p188:author id="{7789A65E-F545-0E13-7903-1E578B5C67BC}" name="Marco Benedetti" initials="MB" userId="S::marco.benedetti_basf.com#ext#@epca.onmicrosoft.com::87efe32f-ba83-41eb-913c-586de1f57f25" providerId="AD"/>
  <p188:author id="{BC88F567-DBCD-B0B3-2090-97E1995DB24E}" name="Silke Schlinnertz" initials="SS" userId="S::silke.schlinnertz@epca.eu::b555fb40-af48-4ada-9d93-896ffbb4d6b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5A69"/>
    <a:srgbClr val="FFA6B1"/>
    <a:srgbClr val="9CC58C"/>
    <a:srgbClr val="4B89AA"/>
    <a:srgbClr val="FF7F8E"/>
    <a:srgbClr val="709363"/>
    <a:srgbClr val="597C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F614BD-0CA0-4BE4-A4FE-100F404F1761}" v="23" dt="2022-04-25T09:57:58.89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894" y="84"/>
      </p:cViewPr>
      <p:guideLst>
        <p:guide pos="1685"/>
        <p:guide pos="5995"/>
        <p:guide pos="3840"/>
        <p:guide orient="horz" pos="40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lke Schlinnertz" userId="S::silke.schlinnertz@epca.eu::b555fb40-af48-4ada-9d93-896ffbb4d6b6" providerId="AD" clId="Web-{2391543A-D2CA-C6DC-60DE-29F8955E4237}"/>
    <pc:docChg chg="mod modSld">
      <pc:chgData name="Silke Schlinnertz" userId="S::silke.schlinnertz@epca.eu::b555fb40-af48-4ada-9d93-896ffbb4d6b6" providerId="AD" clId="Web-{2391543A-D2CA-C6DC-60DE-29F8955E4237}" dt="2022-04-13T08:53:58.646" v="15"/>
      <pc:docMkLst>
        <pc:docMk/>
      </pc:docMkLst>
      <pc:sldChg chg="delSp">
        <pc:chgData name="Silke Schlinnertz" userId="S::silke.schlinnertz@epca.eu::b555fb40-af48-4ada-9d93-896ffbb4d6b6" providerId="AD" clId="Web-{2391543A-D2CA-C6DC-60DE-29F8955E4237}" dt="2022-04-13T08:53:19.645" v="5"/>
        <pc:sldMkLst>
          <pc:docMk/>
          <pc:sldMk cId="3537116295" sldId="258"/>
        </pc:sldMkLst>
        <pc:spChg chg="del">
          <ac:chgData name="Silke Schlinnertz" userId="S::silke.schlinnertz@epca.eu::b555fb40-af48-4ada-9d93-896ffbb4d6b6" providerId="AD" clId="Web-{2391543A-D2CA-C6DC-60DE-29F8955E4237}" dt="2022-04-13T08:53:18.223" v="4"/>
          <ac:spMkLst>
            <pc:docMk/>
            <pc:sldMk cId="3537116295" sldId="258"/>
            <ac:spMk id="8" creationId="{C3D357E4-F14F-E643-8E6C-B5E1EBAF0DDB}"/>
          </ac:spMkLst>
        </pc:spChg>
        <pc:spChg chg="del">
          <ac:chgData name="Silke Schlinnertz" userId="S::silke.schlinnertz@epca.eu::b555fb40-af48-4ada-9d93-896ffbb4d6b6" providerId="AD" clId="Web-{2391543A-D2CA-C6DC-60DE-29F8955E4237}" dt="2022-04-13T08:53:19.645" v="5"/>
          <ac:spMkLst>
            <pc:docMk/>
            <pc:sldMk cId="3537116295" sldId="258"/>
            <ac:spMk id="9" creationId="{8E1C7008-6E79-5D4F-AFE9-DFDCEFE96479}"/>
          </ac:spMkLst>
        </pc:spChg>
      </pc:sldChg>
      <pc:sldChg chg="delSp">
        <pc:chgData name="Silke Schlinnertz" userId="S::silke.schlinnertz@epca.eu::b555fb40-af48-4ada-9d93-896ffbb4d6b6" providerId="AD" clId="Web-{2391543A-D2CA-C6DC-60DE-29F8955E4237}" dt="2022-04-13T08:53:46.646" v="10"/>
        <pc:sldMkLst>
          <pc:docMk/>
          <pc:sldMk cId="3741134349" sldId="265"/>
        </pc:sldMkLst>
        <pc:spChg chg="del">
          <ac:chgData name="Silke Schlinnertz" userId="S::silke.schlinnertz@epca.eu::b555fb40-af48-4ada-9d93-896ffbb4d6b6" providerId="AD" clId="Web-{2391543A-D2CA-C6DC-60DE-29F8955E4237}" dt="2022-04-13T08:53:46.646" v="10"/>
          <ac:spMkLst>
            <pc:docMk/>
            <pc:sldMk cId="3741134349" sldId="265"/>
            <ac:spMk id="47" creationId="{5D0E7014-458E-A144-921A-51E1D9981CD1}"/>
          </ac:spMkLst>
        </pc:spChg>
        <pc:spChg chg="del">
          <ac:chgData name="Silke Schlinnertz" userId="S::silke.schlinnertz@epca.eu::b555fb40-af48-4ada-9d93-896ffbb4d6b6" providerId="AD" clId="Web-{2391543A-D2CA-C6DC-60DE-29F8955E4237}" dt="2022-04-13T08:53:45.927" v="9"/>
          <ac:spMkLst>
            <pc:docMk/>
            <pc:sldMk cId="3741134349" sldId="265"/>
            <ac:spMk id="48" creationId="{D97030FE-06C1-564A-8818-D2F1C0208DF8}"/>
          </ac:spMkLst>
        </pc:spChg>
      </pc:sldChg>
      <pc:sldChg chg="delSp">
        <pc:chgData name="Silke Schlinnertz" userId="S::silke.schlinnertz@epca.eu::b555fb40-af48-4ada-9d93-896ffbb4d6b6" providerId="AD" clId="Web-{2391543A-D2CA-C6DC-60DE-29F8955E4237}" dt="2022-04-13T08:53:33.942" v="8"/>
        <pc:sldMkLst>
          <pc:docMk/>
          <pc:sldMk cId="2182393384" sldId="268"/>
        </pc:sldMkLst>
        <pc:spChg chg="del">
          <ac:chgData name="Silke Schlinnertz" userId="S::silke.schlinnertz@epca.eu::b555fb40-af48-4ada-9d93-896ffbb4d6b6" providerId="AD" clId="Web-{2391543A-D2CA-C6DC-60DE-29F8955E4237}" dt="2022-04-13T08:53:33.942" v="8"/>
          <ac:spMkLst>
            <pc:docMk/>
            <pc:sldMk cId="2182393384" sldId="268"/>
            <ac:spMk id="3" creationId="{066B8783-1049-1848-9B8E-02FC5B78352B}"/>
          </ac:spMkLst>
        </pc:spChg>
        <pc:spChg chg="del">
          <ac:chgData name="Silke Schlinnertz" userId="S::silke.schlinnertz@epca.eu::b555fb40-af48-4ada-9d93-896ffbb4d6b6" providerId="AD" clId="Web-{2391543A-D2CA-C6DC-60DE-29F8955E4237}" dt="2022-04-13T08:53:33.145" v="7"/>
          <ac:spMkLst>
            <pc:docMk/>
            <pc:sldMk cId="2182393384" sldId="268"/>
            <ac:spMk id="9" creationId="{4ED1C7F5-806A-9646-ADF3-8831C187434B}"/>
          </ac:spMkLst>
        </pc:spChg>
        <pc:spChg chg="del">
          <ac:chgData name="Silke Schlinnertz" userId="S::silke.schlinnertz@epca.eu::b555fb40-af48-4ada-9d93-896ffbb4d6b6" providerId="AD" clId="Web-{2391543A-D2CA-C6DC-60DE-29F8955E4237}" dt="2022-04-13T08:53:32.333" v="6"/>
          <ac:spMkLst>
            <pc:docMk/>
            <pc:sldMk cId="2182393384" sldId="268"/>
            <ac:spMk id="10" creationId="{E9D0D927-17EC-E949-A1E1-3A4F58A0C788}"/>
          </ac:spMkLst>
        </pc:spChg>
      </pc:sldChg>
      <pc:sldChg chg="delSp">
        <pc:chgData name="Silke Schlinnertz" userId="S::silke.schlinnertz@epca.eu::b555fb40-af48-4ada-9d93-896ffbb4d6b6" providerId="AD" clId="Web-{2391543A-D2CA-C6DC-60DE-29F8955E4237}" dt="2022-04-13T08:53:58.646" v="15"/>
        <pc:sldMkLst>
          <pc:docMk/>
          <pc:sldMk cId="3316725272" sldId="269"/>
        </pc:sldMkLst>
        <pc:spChg chg="del">
          <ac:chgData name="Silke Schlinnertz" userId="S::silke.schlinnertz@epca.eu::b555fb40-af48-4ada-9d93-896ffbb4d6b6" providerId="AD" clId="Web-{2391543A-D2CA-C6DC-60DE-29F8955E4237}" dt="2022-04-13T08:53:57.255" v="13"/>
          <ac:spMkLst>
            <pc:docMk/>
            <pc:sldMk cId="3316725272" sldId="269"/>
            <ac:spMk id="13" creationId="{9BBFA963-3761-AC45-9E85-0F0A73F68CEF}"/>
          </ac:spMkLst>
        </pc:spChg>
        <pc:spChg chg="del">
          <ac:chgData name="Silke Schlinnertz" userId="S::silke.schlinnertz@epca.eu::b555fb40-af48-4ada-9d93-896ffbb4d6b6" providerId="AD" clId="Web-{2391543A-D2CA-C6DC-60DE-29F8955E4237}" dt="2022-04-13T08:53:57.974" v="14"/>
          <ac:spMkLst>
            <pc:docMk/>
            <pc:sldMk cId="3316725272" sldId="269"/>
            <ac:spMk id="14" creationId="{86281349-06FA-5A4F-8608-63836B069B56}"/>
          </ac:spMkLst>
        </pc:spChg>
        <pc:spChg chg="del">
          <ac:chgData name="Silke Schlinnertz" userId="S::silke.schlinnertz@epca.eu::b555fb40-af48-4ada-9d93-896ffbb4d6b6" providerId="AD" clId="Web-{2391543A-D2CA-C6DC-60DE-29F8955E4237}" dt="2022-04-13T08:53:58.646" v="15"/>
          <ac:spMkLst>
            <pc:docMk/>
            <pc:sldMk cId="3316725272" sldId="269"/>
            <ac:spMk id="15" creationId="{299621B3-29C2-3244-A881-AE2CB1C2BE59}"/>
          </ac:spMkLst>
        </pc:spChg>
      </pc:sldChg>
      <pc:sldChg chg="delSp modCm">
        <pc:chgData name="Silke Schlinnertz" userId="S::silke.schlinnertz@epca.eu::b555fb40-af48-4ada-9d93-896ffbb4d6b6" providerId="AD" clId="Web-{2391543A-D2CA-C6DC-60DE-29F8955E4237}" dt="2022-04-13T08:53:07.723" v="3"/>
        <pc:sldMkLst>
          <pc:docMk/>
          <pc:sldMk cId="2686574697" sldId="272"/>
        </pc:sldMkLst>
        <pc:spChg chg="del">
          <ac:chgData name="Silke Schlinnertz" userId="S::silke.schlinnertz@epca.eu::b555fb40-af48-4ada-9d93-896ffbb4d6b6" providerId="AD" clId="Web-{2391543A-D2CA-C6DC-60DE-29F8955E4237}" dt="2022-04-13T08:52:46.972" v="0"/>
          <ac:spMkLst>
            <pc:docMk/>
            <pc:sldMk cId="2686574697" sldId="272"/>
            <ac:spMk id="6" creationId="{8548147E-273A-F241-8938-CED77AB7167E}"/>
          </ac:spMkLst>
        </pc:spChg>
        <pc:spChg chg="del">
          <ac:chgData name="Silke Schlinnertz" userId="S::silke.schlinnertz@epca.eu::b555fb40-af48-4ada-9d93-896ffbb4d6b6" providerId="AD" clId="Web-{2391543A-D2CA-C6DC-60DE-29F8955E4237}" dt="2022-04-13T08:52:48.051" v="1"/>
          <ac:spMkLst>
            <pc:docMk/>
            <pc:sldMk cId="2686574697" sldId="272"/>
            <ac:spMk id="7" creationId="{1E333D55-BA3F-E54D-8154-39FC308DB9E2}"/>
          </ac:spMkLst>
        </pc:spChg>
      </pc:sldChg>
      <pc:sldChg chg="delSp">
        <pc:chgData name="Silke Schlinnertz" userId="S::silke.schlinnertz@epca.eu::b555fb40-af48-4ada-9d93-896ffbb4d6b6" providerId="AD" clId="Web-{2391543A-D2CA-C6DC-60DE-29F8955E4237}" dt="2022-04-13T08:53:49.974" v="12"/>
        <pc:sldMkLst>
          <pc:docMk/>
          <pc:sldMk cId="3109293424" sldId="274"/>
        </pc:sldMkLst>
        <pc:spChg chg="del">
          <ac:chgData name="Silke Schlinnertz" userId="S::silke.schlinnertz@epca.eu::b555fb40-af48-4ada-9d93-896ffbb4d6b6" providerId="AD" clId="Web-{2391543A-D2CA-C6DC-60DE-29F8955E4237}" dt="2022-04-13T08:53:49.349" v="11"/>
          <ac:spMkLst>
            <pc:docMk/>
            <pc:sldMk cId="3109293424" sldId="274"/>
            <ac:spMk id="10" creationId="{51815F13-B191-704E-9D40-D124690142F9}"/>
          </ac:spMkLst>
        </pc:spChg>
        <pc:spChg chg="del">
          <ac:chgData name="Silke Schlinnertz" userId="S::silke.schlinnertz@epca.eu::b555fb40-af48-4ada-9d93-896ffbb4d6b6" providerId="AD" clId="Web-{2391543A-D2CA-C6DC-60DE-29F8955E4237}" dt="2022-04-13T08:53:49.974" v="12"/>
          <ac:spMkLst>
            <pc:docMk/>
            <pc:sldMk cId="3109293424" sldId="274"/>
            <ac:spMk id="11" creationId="{9F14841F-EDD6-AA45-9BF0-A4430FE1E182}"/>
          </ac:spMkLst>
        </pc:spChg>
      </pc:sldChg>
    </pc:docChg>
  </pc:docChgLst>
  <pc:docChgLst>
    <pc:chgData name="Marco Benedetti" userId="S::marco.benedetti_basf.com#ext#@epca.onmicrosoft.com::87efe32f-ba83-41eb-913c-586de1f57f25" providerId="AD" clId="Web-{96D0225E-A545-4D77-ABDA-0582FC9F2F97}"/>
    <pc:docChg chg="mod">
      <pc:chgData name="Marco Benedetti" userId="S::marco.benedetti_basf.com#ext#@epca.onmicrosoft.com::87efe32f-ba83-41eb-913c-586de1f57f25" providerId="AD" clId="Web-{96D0225E-A545-4D77-ABDA-0582FC9F2F97}" dt="2022-04-21T14:42:01.150" v="2"/>
      <pc:docMkLst>
        <pc:docMk/>
      </pc:docMkLst>
      <pc:sldChg chg="addCm">
        <pc:chgData name="Marco Benedetti" userId="S::marco.benedetti_basf.com#ext#@epca.onmicrosoft.com::87efe32f-ba83-41eb-913c-586de1f57f25" providerId="AD" clId="Web-{96D0225E-A545-4D77-ABDA-0582FC9F2F97}" dt="2022-04-21T14:42:01.150" v="2"/>
        <pc:sldMkLst>
          <pc:docMk/>
          <pc:sldMk cId="2686574697" sldId="272"/>
        </pc:sldMkLst>
      </pc:sldChg>
      <pc:sldChg chg="addCm">
        <pc:chgData name="Marco Benedetti" userId="S::marco.benedetti_basf.com#ext#@epca.onmicrosoft.com::87efe32f-ba83-41eb-913c-586de1f57f25" providerId="AD" clId="Web-{96D0225E-A545-4D77-ABDA-0582FC9F2F97}" dt="2022-04-21T14:40:16.554" v="1"/>
        <pc:sldMkLst>
          <pc:docMk/>
          <pc:sldMk cId="288451535" sldId="277"/>
        </pc:sldMkLst>
      </pc:sldChg>
    </pc:docChg>
  </pc:docChgLst>
  <pc:docChgLst>
    <pc:chgData name="Silke Schlinnertz" userId="S::silke.schlinnertz@epca.eu::b555fb40-af48-4ada-9d93-896ffbb4d6b6" providerId="AD" clId="Web-{3467896B-41C0-DA2E-02FE-21943E2CA342}"/>
    <pc:docChg chg="modSld">
      <pc:chgData name="Silke Schlinnertz" userId="S::silke.schlinnertz@epca.eu::b555fb40-af48-4ada-9d93-896ffbb4d6b6" providerId="AD" clId="Web-{3467896B-41C0-DA2E-02FE-21943E2CA342}" dt="2022-04-13T08:52:06.155" v="1"/>
      <pc:docMkLst>
        <pc:docMk/>
      </pc:docMkLst>
      <pc:sldChg chg="modSp delCm">
        <pc:chgData name="Silke Schlinnertz" userId="S::silke.schlinnertz@epca.eu::b555fb40-af48-4ada-9d93-896ffbb4d6b6" providerId="AD" clId="Web-{3467896B-41C0-DA2E-02FE-21943E2CA342}" dt="2022-04-13T08:52:06.155" v="1"/>
        <pc:sldMkLst>
          <pc:docMk/>
          <pc:sldMk cId="3027231038" sldId="267"/>
        </pc:sldMkLst>
        <pc:spChg chg="mod">
          <ac:chgData name="Silke Schlinnertz" userId="S::silke.schlinnertz@epca.eu::b555fb40-af48-4ada-9d93-896ffbb4d6b6" providerId="AD" clId="Web-{3467896B-41C0-DA2E-02FE-21943E2CA342}" dt="2022-04-13T08:51:54.451" v="0" actId="1076"/>
          <ac:spMkLst>
            <pc:docMk/>
            <pc:sldMk cId="3027231038" sldId="267"/>
            <ac:spMk id="6" creationId="{B3823726-F91F-41CD-9B39-C52BCDC61827}"/>
          </ac:spMkLst>
        </pc:spChg>
      </pc:sldChg>
    </pc:docChg>
  </pc:docChgLst>
  <pc:docChgLst>
    <pc:chgData name="Silke Schlinnertz" userId="b555fb40-af48-4ada-9d93-896ffbb4d6b6" providerId="ADAL" clId="{6E51B9D7-375D-423A-9C68-D3C8BC55A93B}"/>
    <pc:docChg chg="undo custSel modSld modMainMaster">
      <pc:chgData name="Silke Schlinnertz" userId="b555fb40-af48-4ada-9d93-896ffbb4d6b6" providerId="ADAL" clId="{6E51B9D7-375D-423A-9C68-D3C8BC55A93B}" dt="2022-04-13T12:43:03.520" v="924" actId="20577"/>
      <pc:docMkLst>
        <pc:docMk/>
      </pc:docMkLst>
      <pc:sldChg chg="addSp delSp modSp mod modClrScheme chgLayout">
        <pc:chgData name="Silke Schlinnertz" userId="b555fb40-af48-4ada-9d93-896ffbb4d6b6" providerId="ADAL" clId="{6E51B9D7-375D-423A-9C68-D3C8BC55A93B}" dt="2022-04-08T16:35:20.541" v="77" actId="478"/>
        <pc:sldMkLst>
          <pc:docMk/>
          <pc:sldMk cId="3537116295" sldId="258"/>
        </pc:sldMkLst>
        <pc:spChg chg="add del mod ord">
          <ac:chgData name="Silke Schlinnertz" userId="b555fb40-af48-4ada-9d93-896ffbb4d6b6" providerId="ADAL" clId="{6E51B9D7-375D-423A-9C68-D3C8BC55A93B}" dt="2022-04-08T16:35:20.541" v="77" actId="478"/>
          <ac:spMkLst>
            <pc:docMk/>
            <pc:sldMk cId="3537116295" sldId="258"/>
            <ac:spMk id="2" creationId="{CC0CFC49-58CB-4E8E-AA17-AACA6DFBF337}"/>
          </ac:spMkLst>
        </pc:spChg>
        <pc:spChg chg="del mod ord">
          <ac:chgData name="Silke Schlinnertz" userId="b555fb40-af48-4ada-9d93-896ffbb4d6b6" providerId="ADAL" clId="{6E51B9D7-375D-423A-9C68-D3C8BC55A93B}" dt="2022-04-08T16:35:15.156" v="76" actId="700"/>
          <ac:spMkLst>
            <pc:docMk/>
            <pc:sldMk cId="3537116295" sldId="258"/>
            <ac:spMk id="3" creationId="{28033439-1C76-2A4E-9760-4EF66A68FBC0}"/>
          </ac:spMkLst>
        </pc:spChg>
        <pc:spChg chg="mod ord">
          <ac:chgData name="Silke Schlinnertz" userId="b555fb40-af48-4ada-9d93-896ffbb4d6b6" providerId="ADAL" clId="{6E51B9D7-375D-423A-9C68-D3C8BC55A93B}" dt="2022-04-08T16:35:15.156" v="76" actId="700"/>
          <ac:spMkLst>
            <pc:docMk/>
            <pc:sldMk cId="3537116295" sldId="258"/>
            <ac:spMk id="4" creationId="{77C3B06B-F877-C148-A74C-78263C3999A0}"/>
          </ac:spMkLst>
        </pc:spChg>
        <pc:spChg chg="add mod ord">
          <ac:chgData name="Silke Schlinnertz" userId="b555fb40-af48-4ada-9d93-896ffbb4d6b6" providerId="ADAL" clId="{6E51B9D7-375D-423A-9C68-D3C8BC55A93B}" dt="2022-04-08T16:35:15.156" v="76" actId="700"/>
          <ac:spMkLst>
            <pc:docMk/>
            <pc:sldMk cId="3537116295" sldId="258"/>
            <ac:spMk id="5" creationId="{0311C1C2-A99F-48C8-946C-6ACABF1211A0}"/>
          </ac:spMkLst>
        </pc:spChg>
        <pc:spChg chg="add mod ord">
          <ac:chgData name="Silke Schlinnertz" userId="b555fb40-af48-4ada-9d93-896ffbb4d6b6" providerId="ADAL" clId="{6E51B9D7-375D-423A-9C68-D3C8BC55A93B}" dt="2022-04-08T16:35:15.156" v="76" actId="700"/>
          <ac:spMkLst>
            <pc:docMk/>
            <pc:sldMk cId="3537116295" sldId="258"/>
            <ac:spMk id="6" creationId="{59F29519-D619-4143-8D52-C70448F30A3B}"/>
          </ac:spMkLst>
        </pc:spChg>
        <pc:picChg chg="mod">
          <ac:chgData name="Silke Schlinnertz" userId="b555fb40-af48-4ada-9d93-896ffbb4d6b6" providerId="ADAL" clId="{6E51B9D7-375D-423A-9C68-D3C8BC55A93B}" dt="2022-04-08T16:31:00.889" v="33" actId="34135"/>
          <ac:picMkLst>
            <pc:docMk/>
            <pc:sldMk cId="3537116295" sldId="258"/>
            <ac:picMk id="23" creationId="{41E09343-45C7-E743-BD33-2F5D9E8E3B0B}"/>
          </ac:picMkLst>
        </pc:picChg>
      </pc:sldChg>
      <pc:sldChg chg="addSp delSp modSp mod modClrScheme chgLayout">
        <pc:chgData name="Silke Schlinnertz" userId="b555fb40-af48-4ada-9d93-896ffbb4d6b6" providerId="ADAL" clId="{6E51B9D7-375D-423A-9C68-D3C8BC55A93B}" dt="2022-04-08T16:35:37.957" v="80" actId="478"/>
        <pc:sldMkLst>
          <pc:docMk/>
          <pc:sldMk cId="2750850867" sldId="259"/>
        </pc:sldMkLst>
        <pc:spChg chg="add del mod ord">
          <ac:chgData name="Silke Schlinnertz" userId="b555fb40-af48-4ada-9d93-896ffbb4d6b6" providerId="ADAL" clId="{6E51B9D7-375D-423A-9C68-D3C8BC55A93B}" dt="2022-04-08T16:31:27.093" v="37" actId="478"/>
          <ac:spMkLst>
            <pc:docMk/>
            <pc:sldMk cId="2750850867" sldId="259"/>
            <ac:spMk id="2" creationId="{C5759D86-8969-4F44-A299-462054C1E14A}"/>
          </ac:spMkLst>
        </pc:spChg>
        <pc:spChg chg="mod ord">
          <ac:chgData name="Silke Schlinnertz" userId="b555fb40-af48-4ada-9d93-896ffbb4d6b6" providerId="ADAL" clId="{6E51B9D7-375D-423A-9C68-D3C8BC55A93B}" dt="2022-04-08T16:35:29.132" v="78" actId="700"/>
          <ac:spMkLst>
            <pc:docMk/>
            <pc:sldMk cId="2750850867" sldId="259"/>
            <ac:spMk id="3" creationId="{5D9184AA-A18A-4B44-977E-407D9DC6BA79}"/>
          </ac:spMkLst>
        </pc:spChg>
        <pc:spChg chg="add del mod ord">
          <ac:chgData name="Silke Schlinnertz" userId="b555fb40-af48-4ada-9d93-896ffbb4d6b6" providerId="ADAL" clId="{6E51B9D7-375D-423A-9C68-D3C8BC55A93B}" dt="2022-04-08T16:31:35.517" v="38" actId="478"/>
          <ac:spMkLst>
            <pc:docMk/>
            <pc:sldMk cId="2750850867" sldId="259"/>
            <ac:spMk id="4" creationId="{55F51543-596C-4CB8-9EAC-F6CAB1715D69}"/>
          </ac:spMkLst>
        </pc:spChg>
        <pc:spChg chg="add del mod ord">
          <ac:chgData name="Silke Schlinnertz" userId="b555fb40-af48-4ada-9d93-896ffbb4d6b6" providerId="ADAL" clId="{6E51B9D7-375D-423A-9C68-D3C8BC55A93B}" dt="2022-04-08T16:35:29.132" v="78" actId="700"/>
          <ac:spMkLst>
            <pc:docMk/>
            <pc:sldMk cId="2750850867" sldId="259"/>
            <ac:spMk id="7" creationId="{1CDC3A7D-2C03-43D7-B8D0-624C994FA7AE}"/>
          </ac:spMkLst>
        </pc:spChg>
        <pc:spChg chg="del">
          <ac:chgData name="Silke Schlinnertz" userId="b555fb40-af48-4ada-9d93-896ffbb4d6b6" providerId="ADAL" clId="{6E51B9D7-375D-423A-9C68-D3C8BC55A93B}" dt="2022-04-08T16:31:10.084" v="34" actId="700"/>
          <ac:spMkLst>
            <pc:docMk/>
            <pc:sldMk cId="2750850867" sldId="259"/>
            <ac:spMk id="14" creationId="{DCBBFE4A-229B-D54A-8B77-603477DCEF50}"/>
          </ac:spMkLst>
        </pc:spChg>
        <pc:spChg chg="add del mod ord">
          <ac:chgData name="Silke Schlinnertz" userId="b555fb40-af48-4ada-9d93-896ffbb4d6b6" providerId="ADAL" clId="{6E51B9D7-375D-423A-9C68-D3C8BC55A93B}" dt="2022-04-08T16:35:32.574" v="79" actId="478"/>
          <ac:spMkLst>
            <pc:docMk/>
            <pc:sldMk cId="2750850867" sldId="259"/>
            <ac:spMk id="15" creationId="{9D5FB277-12CB-4609-875D-BA48C789BA71}"/>
          </ac:spMkLst>
        </pc:spChg>
        <pc:spChg chg="add mod">
          <ac:chgData name="Silke Schlinnertz" userId="b555fb40-af48-4ada-9d93-896ffbb4d6b6" providerId="ADAL" clId="{6E51B9D7-375D-423A-9C68-D3C8BC55A93B}" dt="2022-04-08T16:32:02.764" v="39"/>
          <ac:spMkLst>
            <pc:docMk/>
            <pc:sldMk cId="2750850867" sldId="259"/>
            <ac:spMk id="19" creationId="{3FD7B2FB-253B-48F8-9A94-B812691ED908}"/>
          </ac:spMkLst>
        </pc:spChg>
        <pc:spChg chg="add mod">
          <ac:chgData name="Silke Schlinnertz" userId="b555fb40-af48-4ada-9d93-896ffbb4d6b6" providerId="ADAL" clId="{6E51B9D7-375D-423A-9C68-D3C8BC55A93B}" dt="2022-04-08T16:32:02.764" v="39"/>
          <ac:spMkLst>
            <pc:docMk/>
            <pc:sldMk cId="2750850867" sldId="259"/>
            <ac:spMk id="20" creationId="{EAC4A796-591A-4AD4-854B-FA785A5DE37F}"/>
          </ac:spMkLst>
        </pc:spChg>
        <pc:spChg chg="add mod">
          <ac:chgData name="Silke Schlinnertz" userId="b555fb40-af48-4ada-9d93-896ffbb4d6b6" providerId="ADAL" clId="{6E51B9D7-375D-423A-9C68-D3C8BC55A93B}" dt="2022-04-08T16:32:02.764" v="39"/>
          <ac:spMkLst>
            <pc:docMk/>
            <pc:sldMk cId="2750850867" sldId="259"/>
            <ac:spMk id="21" creationId="{FF85C33D-AF47-4839-BB9B-6226C3C2E7C8}"/>
          </ac:spMkLst>
        </pc:spChg>
        <pc:spChg chg="add mod">
          <ac:chgData name="Silke Schlinnertz" userId="b555fb40-af48-4ada-9d93-896ffbb4d6b6" providerId="ADAL" clId="{6E51B9D7-375D-423A-9C68-D3C8BC55A93B}" dt="2022-04-08T16:32:02.764" v="39"/>
          <ac:spMkLst>
            <pc:docMk/>
            <pc:sldMk cId="2750850867" sldId="259"/>
            <ac:spMk id="22" creationId="{1E60F3B8-CEFC-445E-8117-0320070AF014}"/>
          </ac:spMkLst>
        </pc:spChg>
        <pc:spChg chg="add del mod ord">
          <ac:chgData name="Silke Schlinnertz" userId="b555fb40-af48-4ada-9d93-896ffbb4d6b6" providerId="ADAL" clId="{6E51B9D7-375D-423A-9C68-D3C8BC55A93B}" dt="2022-04-08T16:35:37.957" v="80" actId="478"/>
          <ac:spMkLst>
            <pc:docMk/>
            <pc:sldMk cId="2750850867" sldId="259"/>
            <ac:spMk id="23" creationId="{197BE32E-DC78-4A4F-937E-E3D572928119}"/>
          </ac:spMkLst>
        </pc:spChg>
        <pc:spChg chg="add mod ord">
          <ac:chgData name="Silke Schlinnertz" userId="b555fb40-af48-4ada-9d93-896ffbb4d6b6" providerId="ADAL" clId="{6E51B9D7-375D-423A-9C68-D3C8BC55A93B}" dt="2022-04-08T16:35:29.132" v="78" actId="700"/>
          <ac:spMkLst>
            <pc:docMk/>
            <pc:sldMk cId="2750850867" sldId="259"/>
            <ac:spMk id="24" creationId="{30738173-7644-47CD-B5D7-0F405F33C5E0}"/>
          </ac:spMkLst>
        </pc:spChg>
        <pc:picChg chg="mod ord">
          <ac:chgData name="Silke Schlinnertz" userId="b555fb40-af48-4ada-9d93-896ffbb4d6b6" providerId="ADAL" clId="{6E51B9D7-375D-423A-9C68-D3C8BC55A93B}" dt="2022-04-08T16:31:21.705" v="36" actId="34135"/>
          <ac:picMkLst>
            <pc:docMk/>
            <pc:sldMk cId="2750850867" sldId="259"/>
            <ac:picMk id="26" creationId="{5A1D72BC-AE30-0442-905C-813E0A6C778D}"/>
          </ac:picMkLst>
        </pc:picChg>
      </pc:sldChg>
      <pc:sldChg chg="addSp delSp modSp mod modClrScheme chgLayout">
        <pc:chgData name="Silke Schlinnertz" userId="b555fb40-af48-4ada-9d93-896ffbb4d6b6" providerId="ADAL" clId="{6E51B9D7-375D-423A-9C68-D3C8BC55A93B}" dt="2022-04-08T16:36:37.093" v="134" actId="34135"/>
        <pc:sldMkLst>
          <pc:docMk/>
          <pc:sldMk cId="3602225161" sldId="260"/>
        </pc:sldMkLst>
        <pc:spChg chg="del">
          <ac:chgData name="Silke Schlinnertz" userId="b555fb40-af48-4ada-9d93-896ffbb4d6b6" providerId="ADAL" clId="{6E51B9D7-375D-423A-9C68-D3C8BC55A93B}" dt="2022-04-08T16:32:14.252" v="40" actId="700"/>
          <ac:spMkLst>
            <pc:docMk/>
            <pc:sldMk cId="3602225161" sldId="260"/>
            <ac:spMk id="2" creationId="{4FCAA04E-2706-7C42-90DA-2A5450B902C7}"/>
          </ac:spMkLst>
        </pc:spChg>
        <pc:spChg chg="mod ord">
          <ac:chgData name="Silke Schlinnertz" userId="b555fb40-af48-4ada-9d93-896ffbb4d6b6" providerId="ADAL" clId="{6E51B9D7-375D-423A-9C68-D3C8BC55A93B}" dt="2022-04-08T16:35:46.170" v="81" actId="700"/>
          <ac:spMkLst>
            <pc:docMk/>
            <pc:sldMk cId="3602225161" sldId="260"/>
            <ac:spMk id="3" creationId="{2F042463-A162-6D46-9748-958104ACD747}"/>
          </ac:spMkLst>
        </pc:spChg>
        <pc:spChg chg="add del mod ord">
          <ac:chgData name="Silke Schlinnertz" userId="b555fb40-af48-4ada-9d93-896ffbb4d6b6" providerId="ADAL" clId="{6E51B9D7-375D-423A-9C68-D3C8BC55A93B}" dt="2022-04-08T16:35:46.170" v="81" actId="700"/>
          <ac:spMkLst>
            <pc:docMk/>
            <pc:sldMk cId="3602225161" sldId="260"/>
            <ac:spMk id="4" creationId="{1BEEFFF2-89B3-4FEE-AC80-C05C1E1C89B2}"/>
          </ac:spMkLst>
        </pc:spChg>
        <pc:spChg chg="add del mod ord">
          <ac:chgData name="Silke Schlinnertz" userId="b555fb40-af48-4ada-9d93-896ffbb4d6b6" providerId="ADAL" clId="{6E51B9D7-375D-423A-9C68-D3C8BC55A93B}" dt="2022-04-08T16:35:46.170" v="81" actId="700"/>
          <ac:spMkLst>
            <pc:docMk/>
            <pc:sldMk cId="3602225161" sldId="260"/>
            <ac:spMk id="6" creationId="{2E3B8170-CEFD-43A4-BF8F-D655A8FF403E}"/>
          </ac:spMkLst>
        </pc:spChg>
        <pc:spChg chg="mod">
          <ac:chgData name="Silke Schlinnertz" userId="b555fb40-af48-4ada-9d93-896ffbb4d6b6" providerId="ADAL" clId="{6E51B9D7-375D-423A-9C68-D3C8BC55A93B}" dt="2022-04-08T16:33:54.725" v="69" actId="20577"/>
          <ac:spMkLst>
            <pc:docMk/>
            <pc:sldMk cId="3602225161" sldId="260"/>
            <ac:spMk id="8" creationId="{08097F2B-8607-A04D-A3EB-9959FE8C1166}"/>
          </ac:spMkLst>
        </pc:spChg>
        <pc:spChg chg="add mod">
          <ac:chgData name="Silke Schlinnertz" userId="b555fb40-af48-4ada-9d93-896ffbb4d6b6" providerId="ADAL" clId="{6E51B9D7-375D-423A-9C68-D3C8BC55A93B}" dt="2022-04-08T16:33:11.341" v="52" actId="1076"/>
          <ac:spMkLst>
            <pc:docMk/>
            <pc:sldMk cId="3602225161" sldId="260"/>
            <ac:spMk id="18" creationId="{73680210-4889-4D94-BBFA-623537F9BF3C}"/>
          </ac:spMkLst>
        </pc:spChg>
        <pc:spChg chg="add mod">
          <ac:chgData name="Silke Schlinnertz" userId="b555fb40-af48-4ada-9d93-896ffbb4d6b6" providerId="ADAL" clId="{6E51B9D7-375D-423A-9C68-D3C8BC55A93B}" dt="2022-04-08T16:33:15.612" v="53" actId="1076"/>
          <ac:spMkLst>
            <pc:docMk/>
            <pc:sldMk cId="3602225161" sldId="260"/>
            <ac:spMk id="19" creationId="{1F78A8E5-71E6-4EB0-B0FA-5C775E764464}"/>
          </ac:spMkLst>
        </pc:spChg>
        <pc:spChg chg="add mod ord">
          <ac:chgData name="Silke Schlinnertz" userId="b555fb40-af48-4ada-9d93-896ffbb4d6b6" providerId="ADAL" clId="{6E51B9D7-375D-423A-9C68-D3C8BC55A93B}" dt="2022-04-08T16:35:46.170" v="81" actId="700"/>
          <ac:spMkLst>
            <pc:docMk/>
            <pc:sldMk cId="3602225161" sldId="260"/>
            <ac:spMk id="20" creationId="{66564ED4-01C9-4B21-A839-95E5C998BA09}"/>
          </ac:spMkLst>
        </pc:spChg>
        <pc:spChg chg="add mod ord">
          <ac:chgData name="Silke Schlinnertz" userId="b555fb40-af48-4ada-9d93-896ffbb4d6b6" providerId="ADAL" clId="{6E51B9D7-375D-423A-9C68-D3C8BC55A93B}" dt="2022-04-08T16:36:33.996" v="133" actId="1076"/>
          <ac:spMkLst>
            <pc:docMk/>
            <pc:sldMk cId="3602225161" sldId="260"/>
            <ac:spMk id="21" creationId="{FE700D24-6129-4BBE-9ACE-FAA90C952D54}"/>
          </ac:spMkLst>
        </pc:spChg>
        <pc:picChg chg="mod ord modCrop">
          <ac:chgData name="Silke Schlinnertz" userId="b555fb40-af48-4ada-9d93-896ffbb4d6b6" providerId="ADAL" clId="{6E51B9D7-375D-423A-9C68-D3C8BC55A93B}" dt="2022-04-08T16:36:37.093" v="134" actId="34135"/>
          <ac:picMkLst>
            <pc:docMk/>
            <pc:sldMk cId="3602225161" sldId="260"/>
            <ac:picMk id="5" creationId="{675A6429-16CA-2A44-AD60-9C7232BCFD1E}"/>
          </ac:picMkLst>
        </pc:picChg>
        <pc:cxnChg chg="mod">
          <ac:chgData name="Silke Schlinnertz" userId="b555fb40-af48-4ada-9d93-896ffbb4d6b6" providerId="ADAL" clId="{6E51B9D7-375D-423A-9C68-D3C8BC55A93B}" dt="2022-04-08T16:33:54.725" v="69" actId="20577"/>
          <ac:cxnSpMkLst>
            <pc:docMk/>
            <pc:sldMk cId="3602225161" sldId="260"/>
            <ac:cxnSpMk id="7" creationId="{57A50E22-609B-C440-B1BF-C34F626D7C7D}"/>
          </ac:cxnSpMkLst>
        </pc:cxnChg>
      </pc:sldChg>
      <pc:sldChg chg="addSp delSp modSp mod modClrScheme chgLayout">
        <pc:chgData name="Silke Schlinnertz" userId="b555fb40-af48-4ada-9d93-896ffbb4d6b6" providerId="ADAL" clId="{6E51B9D7-375D-423A-9C68-D3C8BC55A93B}" dt="2022-04-08T16:37:37.136" v="154" actId="1076"/>
        <pc:sldMkLst>
          <pc:docMk/>
          <pc:sldMk cId="4106448917" sldId="261"/>
        </pc:sldMkLst>
        <pc:spChg chg="add del mod ord">
          <ac:chgData name="Silke Schlinnertz" userId="b555fb40-af48-4ada-9d93-896ffbb4d6b6" providerId="ADAL" clId="{6E51B9D7-375D-423A-9C68-D3C8BC55A93B}" dt="2022-04-08T16:36:48.404" v="135" actId="700"/>
          <ac:spMkLst>
            <pc:docMk/>
            <pc:sldMk cId="4106448917" sldId="261"/>
            <ac:spMk id="2" creationId="{A8CC2698-A3AE-6949-BB8D-3F66C9ACA0A7}"/>
          </ac:spMkLst>
        </pc:spChg>
        <pc:spChg chg="mod ord">
          <ac:chgData name="Silke Schlinnertz" userId="b555fb40-af48-4ada-9d93-896ffbb4d6b6" providerId="ADAL" clId="{6E51B9D7-375D-423A-9C68-D3C8BC55A93B}" dt="2022-04-08T16:36:48.404" v="135" actId="700"/>
          <ac:spMkLst>
            <pc:docMk/>
            <pc:sldMk cId="4106448917" sldId="261"/>
            <ac:spMk id="3" creationId="{A98F70E1-2B78-9F45-8EE6-5F67CA08E029}"/>
          </ac:spMkLst>
        </pc:spChg>
        <pc:spChg chg="add del mod ord">
          <ac:chgData name="Silke Schlinnertz" userId="b555fb40-af48-4ada-9d93-896ffbb4d6b6" providerId="ADAL" clId="{6E51B9D7-375D-423A-9C68-D3C8BC55A93B}" dt="2022-04-08T16:34:29.532" v="71" actId="700"/>
          <ac:spMkLst>
            <pc:docMk/>
            <pc:sldMk cId="4106448917" sldId="261"/>
            <ac:spMk id="4" creationId="{6ACD758C-C9AD-4BD4-8B70-588286658DEF}"/>
          </ac:spMkLst>
        </pc:spChg>
        <pc:spChg chg="add del mod ord">
          <ac:chgData name="Silke Schlinnertz" userId="b555fb40-af48-4ada-9d93-896ffbb4d6b6" providerId="ADAL" clId="{6E51B9D7-375D-423A-9C68-D3C8BC55A93B}" dt="2022-04-08T16:34:29.532" v="71" actId="700"/>
          <ac:spMkLst>
            <pc:docMk/>
            <pc:sldMk cId="4106448917" sldId="261"/>
            <ac:spMk id="5" creationId="{B1927FBF-C0DB-435B-A3CC-A424006BE0D8}"/>
          </ac:spMkLst>
        </pc:spChg>
        <pc:spChg chg="add mod ord">
          <ac:chgData name="Silke Schlinnertz" userId="b555fb40-af48-4ada-9d93-896ffbb4d6b6" providerId="ADAL" clId="{6E51B9D7-375D-423A-9C68-D3C8BC55A93B}" dt="2022-04-08T16:37:13.480" v="139" actId="1076"/>
          <ac:spMkLst>
            <pc:docMk/>
            <pc:sldMk cId="4106448917" sldId="261"/>
            <ac:spMk id="10" creationId="{7B739B9C-3A43-40C9-A5E4-8A9DA393AD2A}"/>
          </ac:spMkLst>
        </pc:spChg>
        <pc:spChg chg="add mod ord">
          <ac:chgData name="Silke Schlinnertz" userId="b555fb40-af48-4ada-9d93-896ffbb4d6b6" providerId="ADAL" clId="{6E51B9D7-375D-423A-9C68-D3C8BC55A93B}" dt="2022-04-08T16:37:37.136" v="154" actId="1076"/>
          <ac:spMkLst>
            <pc:docMk/>
            <pc:sldMk cId="4106448917" sldId="261"/>
            <ac:spMk id="12" creationId="{0AE5A8A3-7E61-4277-8756-B9D5FD09FD36}"/>
          </ac:spMkLst>
        </pc:spChg>
        <pc:grpChg chg="mod">
          <ac:chgData name="Silke Schlinnertz" userId="b555fb40-af48-4ada-9d93-896ffbb4d6b6" providerId="ADAL" clId="{6E51B9D7-375D-423A-9C68-D3C8BC55A93B}" dt="2022-04-08T16:37:33.470" v="153" actId="1037"/>
          <ac:grpSpMkLst>
            <pc:docMk/>
            <pc:sldMk cId="4106448917" sldId="261"/>
            <ac:grpSpMk id="19" creationId="{41BAA0ED-3777-094D-B4E3-B292C1C9CB52}"/>
          </ac:grpSpMkLst>
        </pc:grpChg>
        <pc:picChg chg="mod ord modCrop">
          <ac:chgData name="Silke Schlinnertz" userId="b555fb40-af48-4ada-9d93-896ffbb4d6b6" providerId="ADAL" clId="{6E51B9D7-375D-423A-9C68-D3C8BC55A93B}" dt="2022-04-08T16:37:25.905" v="141" actId="14100"/>
          <ac:picMkLst>
            <pc:docMk/>
            <pc:sldMk cId="4106448917" sldId="261"/>
            <ac:picMk id="6" creationId="{205E9161-22EF-164C-B170-29500CFFFCF8}"/>
          </ac:picMkLst>
        </pc:picChg>
      </pc:sldChg>
      <pc:sldChg chg="addSp delSp modSp mod modClrScheme chgLayout">
        <pc:chgData name="Silke Schlinnertz" userId="b555fb40-af48-4ada-9d93-896ffbb4d6b6" providerId="ADAL" clId="{6E51B9D7-375D-423A-9C68-D3C8BC55A93B}" dt="2022-04-08T16:39:21.700" v="164" actId="34135"/>
        <pc:sldMkLst>
          <pc:docMk/>
          <pc:sldMk cId="958700759" sldId="262"/>
        </pc:sldMkLst>
        <pc:spChg chg="add del mod ord">
          <ac:chgData name="Silke Schlinnertz" userId="b555fb40-af48-4ada-9d93-896ffbb4d6b6" providerId="ADAL" clId="{6E51B9D7-375D-423A-9C68-D3C8BC55A93B}" dt="2022-04-08T16:38:13.841" v="158" actId="700"/>
          <ac:spMkLst>
            <pc:docMk/>
            <pc:sldMk cId="958700759" sldId="262"/>
            <ac:spMk id="2" creationId="{C81DA45C-4212-463A-8347-C85383E8C941}"/>
          </ac:spMkLst>
        </pc:spChg>
        <pc:spChg chg="mod ord">
          <ac:chgData name="Silke Schlinnertz" userId="b555fb40-af48-4ada-9d93-896ffbb4d6b6" providerId="ADAL" clId="{6E51B9D7-375D-423A-9C68-D3C8BC55A93B}" dt="2022-04-08T16:38:52.503" v="159" actId="700"/>
          <ac:spMkLst>
            <pc:docMk/>
            <pc:sldMk cId="958700759" sldId="262"/>
            <ac:spMk id="3" creationId="{8D1DEB88-637C-1E48-A8AE-BA5C2762B90F}"/>
          </ac:spMkLst>
        </pc:spChg>
        <pc:spChg chg="add del mod ord">
          <ac:chgData name="Silke Schlinnertz" userId="b555fb40-af48-4ada-9d93-896ffbb4d6b6" providerId="ADAL" clId="{6E51B9D7-375D-423A-9C68-D3C8BC55A93B}" dt="2022-04-08T16:38:13.841" v="158" actId="700"/>
          <ac:spMkLst>
            <pc:docMk/>
            <pc:sldMk cId="958700759" sldId="262"/>
            <ac:spMk id="6" creationId="{4A2710E3-BC87-4922-B268-578AADB637A7}"/>
          </ac:spMkLst>
        </pc:spChg>
        <pc:spChg chg="add del mod ord">
          <ac:chgData name="Silke Schlinnertz" userId="b555fb40-af48-4ada-9d93-896ffbb4d6b6" providerId="ADAL" clId="{6E51B9D7-375D-423A-9C68-D3C8BC55A93B}" dt="2022-04-08T16:38:52.503" v="159" actId="700"/>
          <ac:spMkLst>
            <pc:docMk/>
            <pc:sldMk cId="958700759" sldId="262"/>
            <ac:spMk id="7" creationId="{599CD4F5-C655-4C8D-AAA1-081591ED52C5}"/>
          </ac:spMkLst>
        </pc:spChg>
        <pc:spChg chg="add del mod ord">
          <ac:chgData name="Silke Schlinnertz" userId="b555fb40-af48-4ada-9d93-896ffbb4d6b6" providerId="ADAL" clId="{6E51B9D7-375D-423A-9C68-D3C8BC55A93B}" dt="2022-04-08T16:39:15.693" v="163" actId="478"/>
          <ac:spMkLst>
            <pc:docMk/>
            <pc:sldMk cId="958700759" sldId="262"/>
            <ac:spMk id="8" creationId="{B7FAD3AD-4BBE-4224-B059-4F8DD12136E1}"/>
          </ac:spMkLst>
        </pc:spChg>
        <pc:spChg chg="add mod ord">
          <ac:chgData name="Silke Schlinnertz" userId="b555fb40-af48-4ada-9d93-896ffbb4d6b6" providerId="ADAL" clId="{6E51B9D7-375D-423A-9C68-D3C8BC55A93B}" dt="2022-04-08T16:38:52.503" v="159" actId="700"/>
          <ac:spMkLst>
            <pc:docMk/>
            <pc:sldMk cId="958700759" sldId="262"/>
            <ac:spMk id="9" creationId="{6D440166-C6A2-4A0C-84DF-EBF00D8BF8DE}"/>
          </ac:spMkLst>
        </pc:spChg>
        <pc:spChg chg="del mod ord">
          <ac:chgData name="Silke Schlinnertz" userId="b555fb40-af48-4ada-9d93-896ffbb4d6b6" providerId="ADAL" clId="{6E51B9D7-375D-423A-9C68-D3C8BC55A93B}" dt="2022-04-08T16:37:46.144" v="155" actId="700"/>
          <ac:spMkLst>
            <pc:docMk/>
            <pc:sldMk cId="958700759" sldId="262"/>
            <ac:spMk id="10" creationId="{61AC6E0B-C2E0-EE44-BAD5-610BCD36DB4E}"/>
          </ac:spMkLst>
        </pc:spChg>
        <pc:picChg chg="mod ord modCrop">
          <ac:chgData name="Silke Schlinnertz" userId="b555fb40-af48-4ada-9d93-896ffbb4d6b6" providerId="ADAL" clId="{6E51B9D7-375D-423A-9C68-D3C8BC55A93B}" dt="2022-04-08T16:39:21.700" v="164" actId="34135"/>
          <ac:picMkLst>
            <pc:docMk/>
            <pc:sldMk cId="958700759" sldId="262"/>
            <ac:picMk id="11" creationId="{CB4E4E36-0453-4840-94CD-041949ECFC0A}"/>
          </ac:picMkLst>
        </pc:picChg>
      </pc:sldChg>
      <pc:sldChg chg="addSp delSp modSp mod modClrScheme chgLayout">
        <pc:chgData name="Silke Schlinnertz" userId="b555fb40-af48-4ada-9d93-896ffbb4d6b6" providerId="ADAL" clId="{6E51B9D7-375D-423A-9C68-D3C8BC55A93B}" dt="2022-04-08T16:42:58.571" v="258" actId="478"/>
        <pc:sldMkLst>
          <pc:docMk/>
          <pc:sldMk cId="3155579082" sldId="264"/>
        </pc:sldMkLst>
        <pc:spChg chg="add del mod ord">
          <ac:chgData name="Silke Schlinnertz" userId="b555fb40-af48-4ada-9d93-896ffbb4d6b6" providerId="ADAL" clId="{6E51B9D7-375D-423A-9C68-D3C8BC55A93B}" dt="2022-04-08T16:42:58.571" v="258" actId="478"/>
          <ac:spMkLst>
            <pc:docMk/>
            <pc:sldMk cId="3155579082" sldId="264"/>
            <ac:spMk id="2" creationId="{A7DABF0A-3D21-4DBD-AB69-61FA4B1AE45A}"/>
          </ac:spMkLst>
        </pc:spChg>
        <pc:spChg chg="mod ord">
          <ac:chgData name="Silke Schlinnertz" userId="b555fb40-af48-4ada-9d93-896ffbb4d6b6" providerId="ADAL" clId="{6E51B9D7-375D-423A-9C68-D3C8BC55A93B}" dt="2022-04-08T16:41:57.353" v="186" actId="700"/>
          <ac:spMkLst>
            <pc:docMk/>
            <pc:sldMk cId="3155579082" sldId="264"/>
            <ac:spMk id="3" creationId="{0204CA23-33CD-C240-AF2B-51FDACD88960}"/>
          </ac:spMkLst>
        </pc:spChg>
        <pc:spChg chg="add mod ord">
          <ac:chgData name="Silke Schlinnertz" userId="b555fb40-af48-4ada-9d93-896ffbb4d6b6" providerId="ADAL" clId="{6E51B9D7-375D-423A-9C68-D3C8BC55A93B}" dt="2022-04-08T16:41:57.353" v="186" actId="700"/>
          <ac:spMkLst>
            <pc:docMk/>
            <pc:sldMk cId="3155579082" sldId="264"/>
            <ac:spMk id="15" creationId="{60670635-4452-4A40-AAFA-502D08D42C98}"/>
          </ac:spMkLst>
        </pc:spChg>
        <pc:grpChg chg="mod">
          <ac:chgData name="Silke Schlinnertz" userId="b555fb40-af48-4ada-9d93-896ffbb4d6b6" providerId="ADAL" clId="{6E51B9D7-375D-423A-9C68-D3C8BC55A93B}" dt="2022-04-08T16:42:36.844" v="256" actId="1038"/>
          <ac:grpSpMkLst>
            <pc:docMk/>
            <pc:sldMk cId="3155579082" sldId="264"/>
            <ac:grpSpMk id="20" creationId="{6560EF32-BC7A-8A40-A996-31943CE9FD16}"/>
          </ac:grpSpMkLst>
        </pc:grpChg>
        <pc:picChg chg="mod ord modCrop">
          <ac:chgData name="Silke Schlinnertz" userId="b555fb40-af48-4ada-9d93-896ffbb4d6b6" providerId="ADAL" clId="{6E51B9D7-375D-423A-9C68-D3C8BC55A93B}" dt="2022-04-08T16:42:54.635" v="257" actId="34135"/>
          <ac:picMkLst>
            <pc:docMk/>
            <pc:sldMk cId="3155579082" sldId="264"/>
            <ac:picMk id="6" creationId="{A662515A-C524-EA4B-91F5-647D443C8F7A}"/>
          </ac:picMkLst>
        </pc:picChg>
      </pc:sldChg>
      <pc:sldChg chg="addSp delSp modSp mod modClrScheme chgLayout">
        <pc:chgData name="Silke Schlinnertz" userId="b555fb40-af48-4ada-9d93-896ffbb4d6b6" providerId="ADAL" clId="{6E51B9D7-375D-423A-9C68-D3C8BC55A93B}" dt="2022-04-08T16:48:36.568" v="283" actId="34135"/>
        <pc:sldMkLst>
          <pc:docMk/>
          <pc:sldMk cId="3741134349" sldId="265"/>
        </pc:sldMkLst>
        <pc:spChg chg="mod ord">
          <ac:chgData name="Silke Schlinnertz" userId="b555fb40-af48-4ada-9d93-896ffbb4d6b6" providerId="ADAL" clId="{6E51B9D7-375D-423A-9C68-D3C8BC55A93B}" dt="2022-04-08T16:43:47.973" v="263" actId="700"/>
          <ac:spMkLst>
            <pc:docMk/>
            <pc:sldMk cId="3741134349" sldId="265"/>
            <ac:spMk id="2" creationId="{9654A469-12E7-3D49-82A2-C18807415EBF}"/>
          </ac:spMkLst>
        </pc:spChg>
        <pc:spChg chg="add del mod ord">
          <ac:chgData name="Silke Schlinnertz" userId="b555fb40-af48-4ada-9d93-896ffbb4d6b6" providerId="ADAL" clId="{6E51B9D7-375D-423A-9C68-D3C8BC55A93B}" dt="2022-04-08T16:43:18.778" v="260" actId="700"/>
          <ac:spMkLst>
            <pc:docMk/>
            <pc:sldMk cId="3741134349" sldId="265"/>
            <ac:spMk id="3" creationId="{86B611FC-D1E9-4087-96E4-1DC9C67DC00E}"/>
          </ac:spMkLst>
        </pc:spChg>
        <pc:spChg chg="add del mod ord">
          <ac:chgData name="Silke Schlinnertz" userId="b555fb40-af48-4ada-9d93-896ffbb4d6b6" providerId="ADAL" clId="{6E51B9D7-375D-423A-9C68-D3C8BC55A93B}" dt="2022-04-08T16:43:18.778" v="260" actId="700"/>
          <ac:spMkLst>
            <pc:docMk/>
            <pc:sldMk cId="3741134349" sldId="265"/>
            <ac:spMk id="4" creationId="{D93F59A6-A5A2-4D52-920C-A9CF89BAFFFA}"/>
          </ac:spMkLst>
        </pc:spChg>
        <pc:spChg chg="add del mod ord">
          <ac:chgData name="Silke Schlinnertz" userId="b555fb40-af48-4ada-9d93-896ffbb4d6b6" providerId="ADAL" clId="{6E51B9D7-375D-423A-9C68-D3C8BC55A93B}" dt="2022-04-08T16:44:34.021" v="270" actId="478"/>
          <ac:spMkLst>
            <pc:docMk/>
            <pc:sldMk cId="3741134349" sldId="265"/>
            <ac:spMk id="5" creationId="{E74CF453-F338-4EE5-AFB2-5D0B7CA5AC23}"/>
          </ac:spMkLst>
        </pc:spChg>
        <pc:spChg chg="add mod ord">
          <ac:chgData name="Silke Schlinnertz" userId="b555fb40-af48-4ada-9d93-896ffbb4d6b6" providerId="ADAL" clId="{6E51B9D7-375D-423A-9C68-D3C8BC55A93B}" dt="2022-04-08T16:43:47.973" v="263" actId="700"/>
          <ac:spMkLst>
            <pc:docMk/>
            <pc:sldMk cId="3741134349" sldId="265"/>
            <ac:spMk id="7" creationId="{D58F89F4-63BE-405E-84EF-94DFCB59E666}"/>
          </ac:spMkLst>
        </pc:spChg>
        <pc:spChg chg="add del mod">
          <ac:chgData name="Silke Schlinnertz" userId="b555fb40-af48-4ada-9d93-896ffbb4d6b6" providerId="ADAL" clId="{6E51B9D7-375D-423A-9C68-D3C8BC55A93B}" dt="2022-04-08T16:48:27.813" v="282" actId="478"/>
          <ac:spMkLst>
            <pc:docMk/>
            <pc:sldMk cId="3741134349" sldId="265"/>
            <ac:spMk id="10" creationId="{17EEB728-E111-4565-A4D1-EBD7636F28AD}"/>
          </ac:spMkLst>
        </pc:spChg>
        <pc:spChg chg="add del mod ord">
          <ac:chgData name="Silke Schlinnertz" userId="b555fb40-af48-4ada-9d93-896ffbb4d6b6" providerId="ADAL" clId="{6E51B9D7-375D-423A-9C68-D3C8BC55A93B}" dt="2022-04-08T16:43:29.117" v="261" actId="478"/>
          <ac:spMkLst>
            <pc:docMk/>
            <pc:sldMk cId="3741134349" sldId="265"/>
            <ac:spMk id="33" creationId="{9113B78B-F722-F545-B6FF-603D75CBE176}"/>
          </ac:spMkLst>
        </pc:spChg>
        <pc:picChg chg="del mod ord modCrop">
          <ac:chgData name="Silke Schlinnertz" userId="b555fb40-af48-4ada-9d93-896ffbb4d6b6" providerId="ADAL" clId="{6E51B9D7-375D-423A-9C68-D3C8BC55A93B}" dt="2022-04-08T16:48:10.821" v="279" actId="478"/>
          <ac:picMkLst>
            <pc:docMk/>
            <pc:sldMk cId="3741134349" sldId="265"/>
            <ac:picMk id="12" creationId="{90D35B89-90A8-3D44-BAF5-C1AAE78A96E6}"/>
          </ac:picMkLst>
        </pc:picChg>
        <pc:picChg chg="add mod ord">
          <ac:chgData name="Silke Schlinnertz" userId="b555fb40-af48-4ada-9d93-896ffbb4d6b6" providerId="ADAL" clId="{6E51B9D7-375D-423A-9C68-D3C8BC55A93B}" dt="2022-04-08T16:48:36.568" v="283" actId="34135"/>
          <ac:picMkLst>
            <pc:docMk/>
            <pc:sldMk cId="3741134349" sldId="265"/>
            <ac:picMk id="23" creationId="{9D313684-FD61-452A-9FF8-B7A19D8D85E9}"/>
          </ac:picMkLst>
        </pc:picChg>
      </pc:sldChg>
      <pc:sldChg chg="addSp delSp modSp mod chgLayout">
        <pc:chgData name="Silke Schlinnertz" userId="b555fb40-af48-4ada-9d93-896ffbb4d6b6" providerId="ADAL" clId="{6E51B9D7-375D-423A-9C68-D3C8BC55A93B}" dt="2022-04-08T16:49:09.605" v="289" actId="478"/>
        <pc:sldMkLst>
          <pc:docMk/>
          <pc:sldMk cId="3683329909" sldId="266"/>
        </pc:sldMkLst>
        <pc:spChg chg="mod ord">
          <ac:chgData name="Silke Schlinnertz" userId="b555fb40-af48-4ada-9d93-896ffbb4d6b6" providerId="ADAL" clId="{6E51B9D7-375D-423A-9C68-D3C8BC55A93B}" dt="2022-04-08T16:48:54.030" v="285" actId="700"/>
          <ac:spMkLst>
            <pc:docMk/>
            <pc:sldMk cId="3683329909" sldId="266"/>
            <ac:spMk id="3" creationId="{AEF8A08F-639F-A147-A609-539614284B4D}"/>
          </ac:spMkLst>
        </pc:spChg>
        <pc:spChg chg="add del mod">
          <ac:chgData name="Silke Schlinnertz" userId="b555fb40-af48-4ada-9d93-896ffbb4d6b6" providerId="ADAL" clId="{6E51B9D7-375D-423A-9C68-D3C8BC55A93B}" dt="2022-04-08T16:48:54.030" v="285" actId="700"/>
          <ac:spMkLst>
            <pc:docMk/>
            <pc:sldMk cId="3683329909" sldId="266"/>
            <ac:spMk id="4" creationId="{9F3E903B-2281-44AF-805E-BA5A519AAB52}"/>
          </ac:spMkLst>
        </pc:spChg>
        <pc:spChg chg="add del mod ord">
          <ac:chgData name="Silke Schlinnertz" userId="b555fb40-af48-4ada-9d93-896ffbb4d6b6" providerId="ADAL" clId="{6E51B9D7-375D-423A-9C68-D3C8BC55A93B}" dt="2022-04-08T16:49:03.453" v="287" actId="478"/>
          <ac:spMkLst>
            <pc:docMk/>
            <pc:sldMk cId="3683329909" sldId="266"/>
            <ac:spMk id="5" creationId="{3DDC4E83-CA16-4CA8-8EEF-E1D24290F511}"/>
          </ac:spMkLst>
        </pc:spChg>
        <pc:spChg chg="add del mod ord">
          <ac:chgData name="Silke Schlinnertz" userId="b555fb40-af48-4ada-9d93-896ffbb4d6b6" providerId="ADAL" clId="{6E51B9D7-375D-423A-9C68-D3C8BC55A93B}" dt="2022-04-08T16:49:09.605" v="289" actId="478"/>
          <ac:spMkLst>
            <pc:docMk/>
            <pc:sldMk cId="3683329909" sldId="266"/>
            <ac:spMk id="6" creationId="{5F8D8DDE-0076-4B86-A47B-3EE551290731}"/>
          </ac:spMkLst>
        </pc:spChg>
        <pc:spChg chg="add mod ord">
          <ac:chgData name="Silke Schlinnertz" userId="b555fb40-af48-4ada-9d93-896ffbb4d6b6" providerId="ADAL" clId="{6E51B9D7-375D-423A-9C68-D3C8BC55A93B}" dt="2022-04-08T16:48:54.030" v="285" actId="700"/>
          <ac:spMkLst>
            <pc:docMk/>
            <pc:sldMk cId="3683329909" sldId="266"/>
            <ac:spMk id="7" creationId="{33998C8B-467A-456F-A336-E74BCD9D8F70}"/>
          </ac:spMkLst>
        </pc:spChg>
        <pc:spChg chg="del">
          <ac:chgData name="Silke Schlinnertz" userId="b555fb40-af48-4ada-9d93-896ffbb4d6b6" providerId="ADAL" clId="{6E51B9D7-375D-423A-9C68-D3C8BC55A93B}" dt="2022-04-08T16:48:54.030" v="285" actId="700"/>
          <ac:spMkLst>
            <pc:docMk/>
            <pc:sldMk cId="3683329909" sldId="266"/>
            <ac:spMk id="22" creationId="{3166962A-4989-E642-B583-F01517E820CA}"/>
          </ac:spMkLst>
        </pc:spChg>
        <pc:picChg chg="del">
          <ac:chgData name="Silke Schlinnertz" userId="b555fb40-af48-4ada-9d93-896ffbb4d6b6" providerId="ADAL" clId="{6E51B9D7-375D-423A-9C68-D3C8BC55A93B}" dt="2022-04-08T16:48:46.917" v="284" actId="21"/>
          <ac:picMkLst>
            <pc:docMk/>
            <pc:sldMk cId="3683329909" sldId="266"/>
            <ac:picMk id="23" creationId="{90DBF168-37D3-EF47-A03C-B01EFC94FE6B}"/>
          </ac:picMkLst>
        </pc:picChg>
        <pc:picChg chg="add mod">
          <ac:chgData name="Silke Schlinnertz" userId="b555fb40-af48-4ada-9d93-896ffbb4d6b6" providerId="ADAL" clId="{6E51B9D7-375D-423A-9C68-D3C8BC55A93B}" dt="2022-04-08T16:49:06.394" v="288" actId="34135"/>
          <ac:picMkLst>
            <pc:docMk/>
            <pc:sldMk cId="3683329909" sldId="266"/>
            <ac:picMk id="37" creationId="{D7F50D20-A629-4DC0-86BE-E8F81112B832}"/>
          </ac:picMkLst>
        </pc:picChg>
      </pc:sldChg>
      <pc:sldChg chg="modSp mod">
        <pc:chgData name="Silke Schlinnertz" userId="b555fb40-af48-4ada-9d93-896ffbb4d6b6" providerId="ADAL" clId="{6E51B9D7-375D-423A-9C68-D3C8BC55A93B}" dt="2022-04-08T16:30:19.574" v="28" actId="34135"/>
        <pc:sldMkLst>
          <pc:docMk/>
          <pc:sldMk cId="3027231038" sldId="267"/>
        </pc:sldMkLst>
        <pc:picChg chg="mod">
          <ac:chgData name="Silke Schlinnertz" userId="b555fb40-af48-4ada-9d93-896ffbb4d6b6" providerId="ADAL" clId="{6E51B9D7-375D-423A-9C68-D3C8BC55A93B}" dt="2022-04-08T16:30:19.574" v="28" actId="34135"/>
          <ac:picMkLst>
            <pc:docMk/>
            <pc:sldMk cId="3027231038" sldId="267"/>
            <ac:picMk id="49" creationId="{F3F1E4DE-9283-3443-A14B-3A2171EF2890}"/>
          </ac:picMkLst>
        </pc:picChg>
      </pc:sldChg>
      <pc:sldChg chg="addSp delSp modSp mod chgLayout">
        <pc:chgData name="Silke Schlinnertz" userId="b555fb40-af48-4ada-9d93-896ffbb4d6b6" providerId="ADAL" clId="{6E51B9D7-375D-423A-9C68-D3C8BC55A93B}" dt="2022-04-08T16:39:56.625" v="170" actId="1076"/>
        <pc:sldMkLst>
          <pc:docMk/>
          <pc:sldMk cId="2182393384" sldId="268"/>
        </pc:sldMkLst>
        <pc:spChg chg="mod ord">
          <ac:chgData name="Silke Schlinnertz" userId="b555fb40-af48-4ada-9d93-896ffbb4d6b6" providerId="ADAL" clId="{6E51B9D7-375D-423A-9C68-D3C8BC55A93B}" dt="2022-04-08T16:39:43.831" v="166" actId="700"/>
          <ac:spMkLst>
            <pc:docMk/>
            <pc:sldMk cId="2182393384" sldId="268"/>
            <ac:spMk id="2" creationId="{79EBCF7A-47F3-7346-BA3E-458BAA3F6EB9}"/>
          </ac:spMkLst>
        </pc:spChg>
        <pc:spChg chg="add del mod ord">
          <ac:chgData name="Silke Schlinnertz" userId="b555fb40-af48-4ada-9d93-896ffbb4d6b6" providerId="ADAL" clId="{6E51B9D7-375D-423A-9C68-D3C8BC55A93B}" dt="2022-04-08T16:39:47.244" v="167" actId="478"/>
          <ac:spMkLst>
            <pc:docMk/>
            <pc:sldMk cId="2182393384" sldId="268"/>
            <ac:spMk id="4" creationId="{76775870-2221-4676-9565-3C9581EA7DDB}"/>
          </ac:spMkLst>
        </pc:spChg>
        <pc:spChg chg="del">
          <ac:chgData name="Silke Schlinnertz" userId="b555fb40-af48-4ada-9d93-896ffbb4d6b6" providerId="ADAL" clId="{6E51B9D7-375D-423A-9C68-D3C8BC55A93B}" dt="2022-04-08T16:39:43.831" v="166" actId="700"/>
          <ac:spMkLst>
            <pc:docMk/>
            <pc:sldMk cId="2182393384" sldId="268"/>
            <ac:spMk id="5" creationId="{83195775-8A68-3F42-8E6B-39D8D525E95A}"/>
          </ac:spMkLst>
        </pc:spChg>
        <pc:spChg chg="add del mod ord">
          <ac:chgData name="Silke Schlinnertz" userId="b555fb40-af48-4ada-9d93-896ffbb4d6b6" providerId="ADAL" clId="{6E51B9D7-375D-423A-9C68-D3C8BC55A93B}" dt="2022-04-08T16:39:56.625" v="170" actId="1076"/>
          <ac:spMkLst>
            <pc:docMk/>
            <pc:sldMk cId="2182393384" sldId="268"/>
            <ac:spMk id="6" creationId="{2AD5AB10-0901-4B98-9483-AB74E287C3B8}"/>
          </ac:spMkLst>
        </pc:spChg>
        <pc:spChg chg="add mod ord">
          <ac:chgData name="Silke Schlinnertz" userId="b555fb40-af48-4ada-9d93-896ffbb4d6b6" providerId="ADAL" clId="{6E51B9D7-375D-423A-9C68-D3C8BC55A93B}" dt="2022-04-08T16:39:43.831" v="166" actId="700"/>
          <ac:spMkLst>
            <pc:docMk/>
            <pc:sldMk cId="2182393384" sldId="268"/>
            <ac:spMk id="7" creationId="{3ABE3B0E-4245-4FD9-A1F1-9B34212F1704}"/>
          </ac:spMkLst>
        </pc:spChg>
        <pc:picChg chg="mod">
          <ac:chgData name="Silke Schlinnertz" userId="b555fb40-af48-4ada-9d93-896ffbb4d6b6" providerId="ADAL" clId="{6E51B9D7-375D-423A-9C68-D3C8BC55A93B}" dt="2022-04-08T16:39:38.542" v="165" actId="34135"/>
          <ac:picMkLst>
            <pc:docMk/>
            <pc:sldMk cId="2182393384" sldId="268"/>
            <ac:picMk id="14" creationId="{465FF3C9-FA0B-7541-A9E6-EA1772F9BFF4}"/>
          </ac:picMkLst>
        </pc:picChg>
      </pc:sldChg>
      <pc:sldChg chg="addSp delSp modSp mod chgLayout">
        <pc:chgData name="Silke Schlinnertz" userId="b555fb40-af48-4ada-9d93-896ffbb4d6b6" providerId="ADAL" clId="{6E51B9D7-375D-423A-9C68-D3C8BC55A93B}" dt="2022-04-08T16:41:30.045" v="183" actId="478"/>
        <pc:sldMkLst>
          <pc:docMk/>
          <pc:sldMk cId="3316725272" sldId="269"/>
        </pc:sldMkLst>
        <pc:spChg chg="mod ord">
          <ac:chgData name="Silke Schlinnertz" userId="b555fb40-af48-4ada-9d93-896ffbb4d6b6" providerId="ADAL" clId="{6E51B9D7-375D-423A-9C68-D3C8BC55A93B}" dt="2022-04-08T16:41:24.245" v="181" actId="700"/>
          <ac:spMkLst>
            <pc:docMk/>
            <pc:sldMk cId="3316725272" sldId="269"/>
            <ac:spMk id="2" creationId="{79EBCF7A-47F3-7346-BA3E-458BAA3F6EB9}"/>
          </ac:spMkLst>
        </pc:spChg>
        <pc:spChg chg="add del mod ord">
          <ac:chgData name="Silke Schlinnertz" userId="b555fb40-af48-4ada-9d93-896ffbb4d6b6" providerId="ADAL" clId="{6E51B9D7-375D-423A-9C68-D3C8BC55A93B}" dt="2022-04-08T16:41:28.013" v="182" actId="478"/>
          <ac:spMkLst>
            <pc:docMk/>
            <pc:sldMk cId="3316725272" sldId="269"/>
            <ac:spMk id="3" creationId="{0AAFC6F0-1A0C-4A7E-AFB6-3E8CF39A0E52}"/>
          </ac:spMkLst>
        </pc:spChg>
        <pc:spChg chg="add del mod ord">
          <ac:chgData name="Silke Schlinnertz" userId="b555fb40-af48-4ada-9d93-896ffbb4d6b6" providerId="ADAL" clId="{6E51B9D7-375D-423A-9C68-D3C8BC55A93B}" dt="2022-04-08T16:41:30.045" v="183" actId="478"/>
          <ac:spMkLst>
            <pc:docMk/>
            <pc:sldMk cId="3316725272" sldId="269"/>
            <ac:spMk id="4" creationId="{8E5F8757-B1DF-420F-99B8-D38A92288C53}"/>
          </ac:spMkLst>
        </pc:spChg>
        <pc:spChg chg="add mod ord">
          <ac:chgData name="Silke Schlinnertz" userId="b555fb40-af48-4ada-9d93-896ffbb4d6b6" providerId="ADAL" clId="{6E51B9D7-375D-423A-9C68-D3C8BC55A93B}" dt="2022-04-08T16:41:24.245" v="181" actId="700"/>
          <ac:spMkLst>
            <pc:docMk/>
            <pc:sldMk cId="3316725272" sldId="269"/>
            <ac:spMk id="5" creationId="{A86AE5B2-FF96-4328-9B9C-0E70DE462933}"/>
          </ac:spMkLst>
        </pc:spChg>
        <pc:spChg chg="del">
          <ac:chgData name="Silke Schlinnertz" userId="b555fb40-af48-4ada-9d93-896ffbb4d6b6" providerId="ADAL" clId="{6E51B9D7-375D-423A-9C68-D3C8BC55A93B}" dt="2022-04-08T16:41:20.205" v="180" actId="478"/>
          <ac:spMkLst>
            <pc:docMk/>
            <pc:sldMk cId="3316725272" sldId="269"/>
            <ac:spMk id="6" creationId="{3903350F-8295-154F-A09E-0EF9A4408CCD}"/>
          </ac:spMkLst>
        </pc:spChg>
        <pc:picChg chg="mod ord">
          <ac:chgData name="Silke Schlinnertz" userId="b555fb40-af48-4ada-9d93-896ffbb4d6b6" providerId="ADAL" clId="{6E51B9D7-375D-423A-9C68-D3C8BC55A93B}" dt="2022-04-08T16:41:17.647" v="179" actId="34135"/>
          <ac:picMkLst>
            <pc:docMk/>
            <pc:sldMk cId="3316725272" sldId="269"/>
            <ac:picMk id="18" creationId="{4F53B9A8-D71D-AB43-BB96-3C063EE0BFCF}"/>
          </ac:picMkLst>
        </pc:picChg>
      </pc:sldChg>
      <pc:sldChg chg="addSp delSp modSp mod chgLayout">
        <pc:chgData name="Silke Schlinnertz" userId="b555fb40-af48-4ada-9d93-896ffbb4d6b6" providerId="ADAL" clId="{6E51B9D7-375D-423A-9C68-D3C8BC55A93B}" dt="2022-04-13T08:54:35.357" v="296" actId="478"/>
        <pc:sldMkLst>
          <pc:docMk/>
          <pc:sldMk cId="3168005442" sldId="270"/>
        </pc:sldMkLst>
        <pc:spChg chg="mod ord">
          <ac:chgData name="Silke Schlinnertz" userId="b555fb40-af48-4ada-9d93-896ffbb4d6b6" providerId="ADAL" clId="{6E51B9D7-375D-423A-9C68-D3C8BC55A93B}" dt="2022-04-08T16:40:37.699" v="174" actId="700"/>
          <ac:spMkLst>
            <pc:docMk/>
            <pc:sldMk cId="3168005442" sldId="270"/>
            <ac:spMk id="2" creationId="{79EBCF7A-47F3-7346-BA3E-458BAA3F6EB9}"/>
          </ac:spMkLst>
        </pc:spChg>
        <pc:spChg chg="add del mod ord">
          <ac:chgData name="Silke Schlinnertz" userId="b555fb40-af48-4ada-9d93-896ffbb4d6b6" providerId="ADAL" clId="{6E51B9D7-375D-423A-9C68-D3C8BC55A93B}" dt="2022-04-08T16:40:43.732" v="175" actId="478"/>
          <ac:spMkLst>
            <pc:docMk/>
            <pc:sldMk cId="3168005442" sldId="270"/>
            <ac:spMk id="3" creationId="{51398D32-0AE4-4970-9C0B-19FFC03099CB}"/>
          </ac:spMkLst>
        </pc:spChg>
        <pc:spChg chg="del">
          <ac:chgData name="Silke Schlinnertz" userId="b555fb40-af48-4ada-9d93-896ffbb4d6b6" providerId="ADAL" clId="{6E51B9D7-375D-423A-9C68-D3C8BC55A93B}" dt="2022-04-08T16:40:30.236" v="173" actId="478"/>
          <ac:spMkLst>
            <pc:docMk/>
            <pc:sldMk cId="3168005442" sldId="270"/>
            <ac:spMk id="4" creationId="{247CC3A8-1D39-8A41-924A-1E6D696D7C1C}"/>
          </ac:spMkLst>
        </pc:spChg>
        <pc:spChg chg="add del mod ord">
          <ac:chgData name="Silke Schlinnertz" userId="b555fb40-af48-4ada-9d93-896ffbb4d6b6" providerId="ADAL" clId="{6E51B9D7-375D-423A-9C68-D3C8BC55A93B}" dt="2022-04-08T16:40:45.804" v="176" actId="478"/>
          <ac:spMkLst>
            <pc:docMk/>
            <pc:sldMk cId="3168005442" sldId="270"/>
            <ac:spMk id="5" creationId="{50AA0E9A-B61C-4063-B64F-54A1E5570BCB}"/>
          </ac:spMkLst>
        </pc:spChg>
        <pc:spChg chg="add mod ord">
          <ac:chgData name="Silke Schlinnertz" userId="b555fb40-af48-4ada-9d93-896ffbb4d6b6" providerId="ADAL" clId="{6E51B9D7-375D-423A-9C68-D3C8BC55A93B}" dt="2022-04-08T16:40:53.833" v="177" actId="1076"/>
          <ac:spMkLst>
            <pc:docMk/>
            <pc:sldMk cId="3168005442" sldId="270"/>
            <ac:spMk id="6" creationId="{7F406243-526B-41A6-BE74-0B8687B5B16D}"/>
          </ac:spMkLst>
        </pc:spChg>
        <pc:spChg chg="del">
          <ac:chgData name="Silke Schlinnertz" userId="b555fb40-af48-4ada-9d93-896ffbb4d6b6" providerId="ADAL" clId="{6E51B9D7-375D-423A-9C68-D3C8BC55A93B}" dt="2022-04-13T08:54:33.407" v="293" actId="478"/>
          <ac:spMkLst>
            <pc:docMk/>
            <pc:sldMk cId="3168005442" sldId="270"/>
            <ac:spMk id="12" creationId="{8A58D5A1-9DFA-1C47-AAF1-7F2012529FD5}"/>
          </ac:spMkLst>
        </pc:spChg>
        <pc:spChg chg="del mod">
          <ac:chgData name="Silke Schlinnertz" userId="b555fb40-af48-4ada-9d93-896ffbb4d6b6" providerId="ADAL" clId="{6E51B9D7-375D-423A-9C68-D3C8BC55A93B}" dt="2022-04-13T08:54:34.493" v="295" actId="478"/>
          <ac:spMkLst>
            <pc:docMk/>
            <pc:sldMk cId="3168005442" sldId="270"/>
            <ac:spMk id="13" creationId="{A31A046F-3AA4-B74E-88CB-EE18D68235BD}"/>
          </ac:spMkLst>
        </pc:spChg>
        <pc:spChg chg="del">
          <ac:chgData name="Silke Schlinnertz" userId="b555fb40-af48-4ada-9d93-896ffbb4d6b6" providerId="ADAL" clId="{6E51B9D7-375D-423A-9C68-D3C8BC55A93B}" dt="2022-04-13T08:54:35.357" v="296" actId="478"/>
          <ac:spMkLst>
            <pc:docMk/>
            <pc:sldMk cId="3168005442" sldId="270"/>
            <ac:spMk id="14" creationId="{ED2E91B8-1AF8-0049-A599-4E2D074ED12A}"/>
          </ac:spMkLst>
        </pc:spChg>
        <pc:picChg chg="mod">
          <ac:chgData name="Silke Schlinnertz" userId="b555fb40-af48-4ada-9d93-896ffbb4d6b6" providerId="ADAL" clId="{6E51B9D7-375D-423A-9C68-D3C8BC55A93B}" dt="2022-04-08T16:40:21.754" v="171" actId="34135"/>
          <ac:picMkLst>
            <pc:docMk/>
            <pc:sldMk cId="3168005442" sldId="270"/>
            <ac:picMk id="9" creationId="{A3096E8B-DCA4-EE46-A994-2588783E8664}"/>
          </ac:picMkLst>
        </pc:picChg>
        <pc:picChg chg="mod ord">
          <ac:chgData name="Silke Schlinnertz" userId="b555fb40-af48-4ada-9d93-896ffbb4d6b6" providerId="ADAL" clId="{6E51B9D7-375D-423A-9C68-D3C8BC55A93B}" dt="2022-04-13T08:54:29.306" v="292" actId="34135"/>
          <ac:picMkLst>
            <pc:docMk/>
            <pc:sldMk cId="3168005442" sldId="270"/>
            <ac:picMk id="226" creationId="{97E26D72-4D1E-2E4F-84B4-F7809370742B}"/>
          </ac:picMkLst>
        </pc:picChg>
      </pc:sldChg>
      <pc:sldChg chg="addSp delSp modSp mod modClrScheme delCm modCm chgLayout">
        <pc:chgData name="Silke Schlinnertz" userId="b555fb40-af48-4ada-9d93-896ffbb4d6b6" providerId="ADAL" clId="{6E51B9D7-375D-423A-9C68-D3C8BC55A93B}" dt="2022-04-13T08:54:59.284" v="298"/>
        <pc:sldMkLst>
          <pc:docMk/>
          <pc:sldMk cId="2686574697" sldId="272"/>
        </pc:sldMkLst>
        <pc:spChg chg="add del mod ord">
          <ac:chgData name="Silke Schlinnertz" userId="b555fb40-af48-4ada-9d93-896ffbb4d6b6" providerId="ADAL" clId="{6E51B9D7-375D-423A-9C68-D3C8BC55A93B}" dt="2022-04-08T16:30:43.165" v="31" actId="478"/>
          <ac:spMkLst>
            <pc:docMk/>
            <pc:sldMk cId="2686574697" sldId="272"/>
            <ac:spMk id="2" creationId="{E916EE6F-8AF8-4AA8-856E-B2ED0185F44B}"/>
          </ac:spMkLst>
        </pc:spChg>
        <pc:spChg chg="add del mod ord">
          <ac:chgData name="Silke Schlinnertz" userId="b555fb40-af48-4ada-9d93-896ffbb4d6b6" providerId="ADAL" clId="{6E51B9D7-375D-423A-9C68-D3C8BC55A93B}" dt="2022-04-08T16:30:50.693" v="32" actId="478"/>
          <ac:spMkLst>
            <pc:docMk/>
            <pc:sldMk cId="2686574697" sldId="272"/>
            <ac:spMk id="3" creationId="{0DC52784-5B7C-42F5-B457-098E6DCDD795}"/>
          </ac:spMkLst>
        </pc:spChg>
        <pc:spChg chg="mod ord">
          <ac:chgData name="Silke Schlinnertz" userId="b555fb40-af48-4ada-9d93-896ffbb4d6b6" providerId="ADAL" clId="{6E51B9D7-375D-423A-9C68-D3C8BC55A93B}" dt="2022-04-08T16:30:38.070" v="30" actId="700"/>
          <ac:spMkLst>
            <pc:docMk/>
            <pc:sldMk cId="2686574697" sldId="272"/>
            <ac:spMk id="4" creationId="{77C3B06B-F877-C148-A74C-78263C3999A0}"/>
          </ac:spMkLst>
        </pc:spChg>
        <pc:spChg chg="add mod ord">
          <ac:chgData name="Silke Schlinnertz" userId="b555fb40-af48-4ada-9d93-896ffbb4d6b6" providerId="ADAL" clId="{6E51B9D7-375D-423A-9C68-D3C8BC55A93B}" dt="2022-04-08T16:30:38.070" v="30" actId="700"/>
          <ac:spMkLst>
            <pc:docMk/>
            <pc:sldMk cId="2686574697" sldId="272"/>
            <ac:spMk id="5" creationId="{DAFA5B40-81D4-469F-B4C6-B0CD48BE779F}"/>
          </ac:spMkLst>
        </pc:spChg>
        <pc:spChg chg="del mod ord">
          <ac:chgData name="Silke Schlinnertz" userId="b555fb40-af48-4ada-9d93-896ffbb4d6b6" providerId="ADAL" clId="{6E51B9D7-375D-423A-9C68-D3C8BC55A93B}" dt="2022-04-08T16:30:38.070" v="30" actId="700"/>
          <ac:spMkLst>
            <pc:docMk/>
            <pc:sldMk cId="2686574697" sldId="272"/>
            <ac:spMk id="15" creationId="{F8A92594-0F13-154D-9952-52D0C209A31F}"/>
          </ac:spMkLst>
        </pc:spChg>
        <pc:picChg chg="mod">
          <ac:chgData name="Silke Schlinnertz" userId="b555fb40-af48-4ada-9d93-896ffbb4d6b6" providerId="ADAL" clId="{6E51B9D7-375D-423A-9C68-D3C8BC55A93B}" dt="2022-04-08T16:30:26.231" v="29" actId="34135"/>
          <ac:picMkLst>
            <pc:docMk/>
            <pc:sldMk cId="2686574697" sldId="272"/>
            <ac:picMk id="17" creationId="{3A36F163-60E8-C148-8725-6E8F990DD5A1}"/>
          </ac:picMkLst>
        </pc:picChg>
      </pc:sldChg>
      <pc:sldChg chg="addSp delSp modSp mod modClrScheme chgLayout">
        <pc:chgData name="Silke Schlinnertz" userId="b555fb40-af48-4ada-9d93-896ffbb4d6b6" providerId="ADAL" clId="{6E51B9D7-375D-423A-9C68-D3C8BC55A93B}" dt="2022-04-08T16:47:30.286" v="277" actId="478"/>
        <pc:sldMkLst>
          <pc:docMk/>
          <pc:sldMk cId="3109293424" sldId="274"/>
        </pc:sldMkLst>
        <pc:spChg chg="mod ord">
          <ac:chgData name="Silke Schlinnertz" userId="b555fb40-af48-4ada-9d93-896ffbb4d6b6" providerId="ADAL" clId="{6E51B9D7-375D-423A-9C68-D3C8BC55A93B}" dt="2022-04-08T16:47:10.419" v="272" actId="700"/>
          <ac:spMkLst>
            <pc:docMk/>
            <pc:sldMk cId="3109293424" sldId="274"/>
            <ac:spMk id="2" creationId="{9654A469-12E7-3D49-82A2-C18807415EBF}"/>
          </ac:spMkLst>
        </pc:spChg>
        <pc:spChg chg="del mod ord">
          <ac:chgData name="Silke Schlinnertz" userId="b555fb40-af48-4ada-9d93-896ffbb4d6b6" providerId="ADAL" clId="{6E51B9D7-375D-423A-9C68-D3C8BC55A93B}" dt="2022-04-08T16:47:10.419" v="272" actId="700"/>
          <ac:spMkLst>
            <pc:docMk/>
            <pc:sldMk cId="3109293424" sldId="274"/>
            <ac:spMk id="3" creationId="{2931A050-8031-C04B-8127-7C2AF5931659}"/>
          </ac:spMkLst>
        </pc:spChg>
        <pc:spChg chg="add del mod ord">
          <ac:chgData name="Silke Schlinnertz" userId="b555fb40-af48-4ada-9d93-896ffbb4d6b6" providerId="ADAL" clId="{6E51B9D7-375D-423A-9C68-D3C8BC55A93B}" dt="2022-04-08T16:47:10.419" v="272" actId="700"/>
          <ac:spMkLst>
            <pc:docMk/>
            <pc:sldMk cId="3109293424" sldId="274"/>
            <ac:spMk id="5" creationId="{1B7AE825-9071-4BD6-80F7-2C42DD1486AB}"/>
          </ac:spMkLst>
        </pc:spChg>
        <pc:spChg chg="add del mod ord">
          <ac:chgData name="Silke Schlinnertz" userId="b555fb40-af48-4ada-9d93-896ffbb4d6b6" providerId="ADAL" clId="{6E51B9D7-375D-423A-9C68-D3C8BC55A93B}" dt="2022-04-08T16:47:17.141" v="273" actId="478"/>
          <ac:spMkLst>
            <pc:docMk/>
            <pc:sldMk cId="3109293424" sldId="274"/>
            <ac:spMk id="6" creationId="{D2D3C132-8DBB-4CF0-BE0F-1D51CD8A14B1}"/>
          </ac:spMkLst>
        </pc:spChg>
        <pc:spChg chg="add del mod ord">
          <ac:chgData name="Silke Schlinnertz" userId="b555fb40-af48-4ada-9d93-896ffbb4d6b6" providerId="ADAL" clId="{6E51B9D7-375D-423A-9C68-D3C8BC55A93B}" dt="2022-04-08T16:47:30.286" v="277" actId="478"/>
          <ac:spMkLst>
            <pc:docMk/>
            <pc:sldMk cId="3109293424" sldId="274"/>
            <ac:spMk id="9" creationId="{288042F3-7AB4-4F0B-AD98-FD3D9C31363C}"/>
          </ac:spMkLst>
        </pc:spChg>
        <pc:spChg chg="add mod ord">
          <ac:chgData name="Silke Schlinnertz" userId="b555fb40-af48-4ada-9d93-896ffbb4d6b6" providerId="ADAL" clId="{6E51B9D7-375D-423A-9C68-D3C8BC55A93B}" dt="2022-04-08T16:47:10.419" v="272" actId="700"/>
          <ac:spMkLst>
            <pc:docMk/>
            <pc:sldMk cId="3109293424" sldId="274"/>
            <ac:spMk id="12" creationId="{4ECC84BE-CD33-4EFB-9FCC-8EA3B386F2D2}"/>
          </ac:spMkLst>
        </pc:spChg>
        <pc:picChg chg="del">
          <ac:chgData name="Silke Schlinnertz" userId="b555fb40-af48-4ada-9d93-896ffbb4d6b6" providerId="ADAL" clId="{6E51B9D7-375D-423A-9C68-D3C8BC55A93B}" dt="2022-04-08T16:47:03.503" v="271" actId="21"/>
          <ac:picMkLst>
            <pc:docMk/>
            <pc:sldMk cId="3109293424" sldId="274"/>
            <ac:picMk id="16" creationId="{F7A5B222-8AC8-444F-9D33-B71BFBF3CC58}"/>
          </ac:picMkLst>
        </pc:picChg>
        <pc:picChg chg="add mod ord">
          <ac:chgData name="Silke Schlinnertz" userId="b555fb40-af48-4ada-9d93-896ffbb4d6b6" providerId="ADAL" clId="{6E51B9D7-375D-423A-9C68-D3C8BC55A93B}" dt="2022-04-08T16:47:26.640" v="276" actId="34135"/>
          <ac:picMkLst>
            <pc:docMk/>
            <pc:sldMk cId="3109293424" sldId="274"/>
            <ac:picMk id="23" creationId="{F03106F8-BC1A-43B7-91F0-FB9FD47C3592}"/>
          </ac:picMkLst>
        </pc:picChg>
      </pc:sldChg>
      <pc:sldChg chg="addSp modSp mod">
        <pc:chgData name="Silke Schlinnertz" userId="b555fb40-af48-4ada-9d93-896ffbb4d6b6" providerId="ADAL" clId="{6E51B9D7-375D-423A-9C68-D3C8BC55A93B}" dt="2022-04-13T12:38:34.075" v="619" actId="1035"/>
        <pc:sldMkLst>
          <pc:docMk/>
          <pc:sldMk cId="1820738145" sldId="275"/>
        </pc:sldMkLst>
        <pc:spChg chg="mod">
          <ac:chgData name="Silke Schlinnertz" userId="b555fb40-af48-4ada-9d93-896ffbb4d6b6" providerId="ADAL" clId="{6E51B9D7-375D-423A-9C68-D3C8BC55A93B}" dt="2022-04-13T12:29:01.089" v="500" actId="27636"/>
          <ac:spMkLst>
            <pc:docMk/>
            <pc:sldMk cId="1820738145" sldId="275"/>
            <ac:spMk id="6" creationId="{B3823726-F91F-41CD-9B39-C52BCDC61827}"/>
          </ac:spMkLst>
        </pc:spChg>
        <pc:spChg chg="mod">
          <ac:chgData name="Silke Schlinnertz" userId="b555fb40-af48-4ada-9d93-896ffbb4d6b6" providerId="ADAL" clId="{6E51B9D7-375D-423A-9C68-D3C8BC55A93B}" dt="2022-04-13T12:38:34.075" v="619" actId="1035"/>
          <ac:spMkLst>
            <pc:docMk/>
            <pc:sldMk cId="1820738145" sldId="275"/>
            <ac:spMk id="14" creationId="{917F8E89-BA60-44F8-9103-E7DA102BCAB5}"/>
          </ac:spMkLst>
        </pc:spChg>
        <pc:spChg chg="mod">
          <ac:chgData name="Silke Schlinnertz" userId="b555fb40-af48-4ada-9d93-896ffbb4d6b6" providerId="ADAL" clId="{6E51B9D7-375D-423A-9C68-D3C8BC55A93B}" dt="2022-04-13T12:27:28.154" v="447" actId="207"/>
          <ac:spMkLst>
            <pc:docMk/>
            <pc:sldMk cId="1820738145" sldId="275"/>
            <ac:spMk id="15" creationId="{5101DA21-D9D8-45DA-A4FD-0A695FE7078D}"/>
          </ac:spMkLst>
        </pc:spChg>
        <pc:spChg chg="add mod">
          <ac:chgData name="Silke Schlinnertz" userId="b555fb40-af48-4ada-9d93-896ffbb4d6b6" providerId="ADAL" clId="{6E51B9D7-375D-423A-9C68-D3C8BC55A93B}" dt="2022-04-13T12:28:43.374" v="473" actId="1076"/>
          <ac:spMkLst>
            <pc:docMk/>
            <pc:sldMk cId="1820738145" sldId="275"/>
            <ac:spMk id="16" creationId="{5D3BFA1D-3A4C-47CD-BA34-6D777371813A}"/>
          </ac:spMkLst>
        </pc:spChg>
        <pc:spChg chg="mod">
          <ac:chgData name="Silke Schlinnertz" userId="b555fb40-af48-4ada-9d93-896ffbb4d6b6" providerId="ADAL" clId="{6E51B9D7-375D-423A-9C68-D3C8BC55A93B}" dt="2022-04-13T12:28:05.707" v="469" actId="20577"/>
          <ac:spMkLst>
            <pc:docMk/>
            <pc:sldMk cId="1820738145" sldId="275"/>
            <ac:spMk id="50" creationId="{2F9DA0DB-141A-394E-9192-4A336B5BE67A}"/>
          </ac:spMkLst>
        </pc:spChg>
        <pc:spChg chg="mod">
          <ac:chgData name="Silke Schlinnertz" userId="b555fb40-af48-4ada-9d93-896ffbb4d6b6" providerId="ADAL" clId="{6E51B9D7-375D-423A-9C68-D3C8BC55A93B}" dt="2022-04-13T12:28:21.643" v="470" actId="1076"/>
          <ac:spMkLst>
            <pc:docMk/>
            <pc:sldMk cId="1820738145" sldId="275"/>
            <ac:spMk id="53" creationId="{E3CF8DF2-1B94-0E49-AF1B-DE3BDE3488DF}"/>
          </ac:spMkLst>
        </pc:spChg>
        <pc:grpChg chg="mod">
          <ac:chgData name="Silke Schlinnertz" userId="b555fb40-af48-4ada-9d93-896ffbb4d6b6" providerId="ADAL" clId="{6E51B9D7-375D-423A-9C68-D3C8BC55A93B}" dt="2022-04-13T12:27:38.739" v="465" actId="1038"/>
          <ac:grpSpMkLst>
            <pc:docMk/>
            <pc:sldMk cId="1820738145" sldId="275"/>
            <ac:grpSpMk id="58" creationId="{F8984ABC-D867-4A48-B6E7-2AEBE91B5E46}"/>
          </ac:grpSpMkLst>
        </pc:grpChg>
      </pc:sldChg>
      <pc:sldChg chg="modSp mod delCm modCm">
        <pc:chgData name="Silke Schlinnertz" userId="b555fb40-af48-4ada-9d93-896ffbb4d6b6" providerId="ADAL" clId="{6E51B9D7-375D-423A-9C68-D3C8BC55A93B}" dt="2022-04-13T12:43:03.520" v="924" actId="20577"/>
        <pc:sldMkLst>
          <pc:docMk/>
          <pc:sldMk cId="1107949149" sldId="276"/>
        </pc:sldMkLst>
        <pc:spChg chg="mod">
          <ac:chgData name="Silke Schlinnertz" userId="b555fb40-af48-4ada-9d93-896ffbb4d6b6" providerId="ADAL" clId="{6E51B9D7-375D-423A-9C68-D3C8BC55A93B}" dt="2022-04-13T12:43:03.520" v="924" actId="20577"/>
          <ac:spMkLst>
            <pc:docMk/>
            <pc:sldMk cId="1107949149" sldId="276"/>
            <ac:spMk id="2" creationId="{D85FC96C-50A3-4421-8A1A-C061A7CFF969}"/>
          </ac:spMkLst>
        </pc:spChg>
      </pc:sldChg>
      <pc:sldMasterChg chg="addSldLayout delSldLayout modSldLayout">
        <pc:chgData name="Silke Schlinnertz" userId="b555fb40-af48-4ada-9d93-896ffbb4d6b6" providerId="ADAL" clId="{6E51B9D7-375D-423A-9C68-D3C8BC55A93B}" dt="2022-04-08T16:35:02.256" v="75"/>
        <pc:sldMasterMkLst>
          <pc:docMk/>
          <pc:sldMasterMk cId="4230780661" sldId="2147483648"/>
        </pc:sldMasterMkLst>
        <pc:sldLayoutChg chg="addSp delSp modSp mod">
          <pc:chgData name="Silke Schlinnertz" userId="b555fb40-af48-4ada-9d93-896ffbb4d6b6" providerId="ADAL" clId="{6E51B9D7-375D-423A-9C68-D3C8BC55A93B}" dt="2022-04-08T16:30:04.265" v="27" actId="14100"/>
          <pc:sldLayoutMkLst>
            <pc:docMk/>
            <pc:sldMasterMk cId="4230780661" sldId="2147483648"/>
            <pc:sldLayoutMk cId="3124496205" sldId="2147483660"/>
          </pc:sldLayoutMkLst>
          <pc:spChg chg="add del">
            <ac:chgData name="Silke Schlinnertz" userId="b555fb40-af48-4ada-9d93-896ffbb4d6b6" providerId="ADAL" clId="{6E51B9D7-375D-423A-9C68-D3C8BC55A93B}" dt="2022-04-08T16:29:18.749" v="0" actId="11529"/>
            <ac:spMkLst>
              <pc:docMk/>
              <pc:sldMasterMk cId="4230780661" sldId="2147483648"/>
              <pc:sldLayoutMk cId="3124496205" sldId="2147483660"/>
              <ac:spMk id="3" creationId="{200C4E6A-3FE9-43E2-84B0-326140A483AB}"/>
            </ac:spMkLst>
          </pc:spChg>
          <pc:spChg chg="add mod">
            <ac:chgData name="Silke Schlinnertz" userId="b555fb40-af48-4ada-9d93-896ffbb4d6b6" providerId="ADAL" clId="{6E51B9D7-375D-423A-9C68-D3C8BC55A93B}" dt="2022-04-08T16:30:04.265" v="27" actId="14100"/>
            <ac:spMkLst>
              <pc:docMk/>
              <pc:sldMasterMk cId="4230780661" sldId="2147483648"/>
              <pc:sldLayoutMk cId="3124496205" sldId="2147483660"/>
              <ac:spMk id="4" creationId="{C85BEEFF-D4E3-4A0F-AF38-E261B1F625D3}"/>
            </ac:spMkLst>
          </pc:spChg>
          <pc:spChg chg="mod">
            <ac:chgData name="Silke Schlinnertz" userId="b555fb40-af48-4ada-9d93-896ffbb4d6b6" providerId="ADAL" clId="{6E51B9D7-375D-423A-9C68-D3C8BC55A93B}" dt="2022-04-08T16:29:27.349" v="6" actId="20577"/>
            <ac:spMkLst>
              <pc:docMk/>
              <pc:sldMasterMk cId="4230780661" sldId="2147483648"/>
              <pc:sldLayoutMk cId="3124496205" sldId="2147483660"/>
              <ac:spMk id="12" creationId="{2560AA4A-6944-7B42-9B78-E6B2DD635892}"/>
            </ac:spMkLst>
          </pc:spChg>
        </pc:sldLayoutChg>
        <pc:sldLayoutChg chg="new del mod">
          <pc:chgData name="Silke Schlinnertz" userId="b555fb40-af48-4ada-9d93-896ffbb4d6b6" providerId="ADAL" clId="{6E51B9D7-375D-423A-9C68-D3C8BC55A93B}" dt="2022-04-08T16:34:48.683" v="73" actId="2696"/>
          <pc:sldLayoutMkLst>
            <pc:docMk/>
            <pc:sldMasterMk cId="4230780661" sldId="2147483648"/>
            <pc:sldLayoutMk cId="2939233627" sldId="2147483663"/>
          </pc:sldLayoutMkLst>
        </pc:sldLayoutChg>
        <pc:sldLayoutChg chg="addSp delSp modSp mod">
          <pc:chgData name="Silke Schlinnertz" userId="b555fb40-af48-4ada-9d93-896ffbb4d6b6" providerId="ADAL" clId="{6E51B9D7-375D-423A-9C68-D3C8BC55A93B}" dt="2022-04-08T16:35:02.256" v="75"/>
          <pc:sldLayoutMkLst>
            <pc:docMk/>
            <pc:sldMasterMk cId="4230780661" sldId="2147483648"/>
            <pc:sldLayoutMk cId="3023162810" sldId="2147483664"/>
          </pc:sldLayoutMkLst>
          <pc:spChg chg="add mod">
            <ac:chgData name="Silke Schlinnertz" userId="b555fb40-af48-4ada-9d93-896ffbb4d6b6" providerId="ADAL" clId="{6E51B9D7-375D-423A-9C68-D3C8BC55A93B}" dt="2022-04-08T16:35:02.256" v="75"/>
            <ac:spMkLst>
              <pc:docMk/>
              <pc:sldMasterMk cId="4230780661" sldId="2147483648"/>
              <pc:sldLayoutMk cId="3023162810" sldId="2147483664"/>
              <ac:spMk id="7" creationId="{5E670AD4-9BFC-48CD-8063-7669E8AD4EA1}"/>
            </ac:spMkLst>
          </pc:spChg>
          <pc:spChg chg="add mod">
            <ac:chgData name="Silke Schlinnertz" userId="b555fb40-af48-4ada-9d93-896ffbb4d6b6" providerId="ADAL" clId="{6E51B9D7-375D-423A-9C68-D3C8BC55A93B}" dt="2022-04-08T16:35:02.256" v="75"/>
            <ac:spMkLst>
              <pc:docMk/>
              <pc:sldMasterMk cId="4230780661" sldId="2147483648"/>
              <pc:sldLayoutMk cId="3023162810" sldId="2147483664"/>
              <ac:spMk id="9" creationId="{91980342-ACAC-49AB-AC92-9CDD0A6AD99C}"/>
            </ac:spMkLst>
          </pc:spChg>
          <pc:spChg chg="del">
            <ac:chgData name="Silke Schlinnertz" userId="b555fb40-af48-4ada-9d93-896ffbb4d6b6" providerId="ADAL" clId="{6E51B9D7-375D-423A-9C68-D3C8BC55A93B}" dt="2022-04-08T16:35:01.845" v="74" actId="478"/>
            <ac:spMkLst>
              <pc:docMk/>
              <pc:sldMasterMk cId="4230780661" sldId="2147483648"/>
              <pc:sldLayoutMk cId="3023162810" sldId="2147483664"/>
              <ac:spMk id="12" creationId="{70B3FA58-61AA-F342-B1A6-D090F8757490}"/>
            </ac:spMkLst>
          </pc:spChg>
        </pc:sldLayoutChg>
      </pc:sldMasterChg>
    </pc:docChg>
  </pc:docChgLst>
  <pc:docChgLst>
    <pc:chgData name="Silke Schlinnertz" userId="b555fb40-af48-4ada-9d93-896ffbb4d6b6" providerId="ADAL" clId="{66C1C63E-F213-49C2-A74A-653108351ACE}"/>
    <pc:docChg chg="undo custSel addSld delSld modSld">
      <pc:chgData name="Silke Schlinnertz" userId="b555fb40-af48-4ada-9d93-896ffbb4d6b6" providerId="ADAL" clId="{66C1C63E-F213-49C2-A74A-653108351ACE}" dt="2022-04-25T10:06:38.537" v="253" actId="790"/>
      <pc:docMkLst>
        <pc:docMk/>
      </pc:docMkLst>
      <pc:sldChg chg="modSp mod">
        <pc:chgData name="Silke Schlinnertz" userId="b555fb40-af48-4ada-9d93-896ffbb4d6b6" providerId="ADAL" clId="{66C1C63E-F213-49C2-A74A-653108351ACE}" dt="2022-04-20T10:45:53.834" v="249" actId="33524"/>
        <pc:sldMkLst>
          <pc:docMk/>
          <pc:sldMk cId="4106448917" sldId="261"/>
        </pc:sldMkLst>
        <pc:spChg chg="mod">
          <ac:chgData name="Silke Schlinnertz" userId="b555fb40-af48-4ada-9d93-896ffbb4d6b6" providerId="ADAL" clId="{66C1C63E-F213-49C2-A74A-653108351ACE}" dt="2022-04-20T10:45:53.834" v="249" actId="33524"/>
          <ac:spMkLst>
            <pc:docMk/>
            <pc:sldMk cId="4106448917" sldId="261"/>
            <ac:spMk id="3" creationId="{A98F70E1-2B78-9F45-8EE6-5F67CA08E029}"/>
          </ac:spMkLst>
        </pc:spChg>
      </pc:sldChg>
      <pc:sldChg chg="addSp delSp modSp mod">
        <pc:chgData name="Silke Schlinnertz" userId="b555fb40-af48-4ada-9d93-896ffbb4d6b6" providerId="ADAL" clId="{66C1C63E-F213-49C2-A74A-653108351ACE}" dt="2022-04-20T10:46:03.247" v="250" actId="34135"/>
        <pc:sldMkLst>
          <pc:docMk/>
          <pc:sldMk cId="958700759" sldId="262"/>
        </pc:sldMkLst>
        <pc:spChg chg="add 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2" creationId="{79F616D8-9F26-4D52-8705-9557D286F4F4}"/>
          </ac:spMkLst>
        </pc:spChg>
        <pc:spChg chg="add del mod topLvl">
          <ac:chgData name="Silke Schlinnertz" userId="b555fb40-af48-4ada-9d93-896ffbb4d6b6" providerId="ADAL" clId="{66C1C63E-F213-49C2-A74A-653108351ACE}" dt="2022-04-20T08:08:35.492" v="227" actId="478"/>
          <ac:spMkLst>
            <pc:docMk/>
            <pc:sldMk cId="958700759" sldId="262"/>
            <ac:spMk id="8" creationId="{D000AFEC-4647-4A5D-94FC-0D2C6413B84E}"/>
          </ac:spMkLst>
        </pc:spChg>
        <pc:spChg chg="mod">
          <ac:chgData name="Silke Schlinnertz" userId="b555fb40-af48-4ada-9d93-896ffbb4d6b6" providerId="ADAL" clId="{66C1C63E-F213-49C2-A74A-653108351ACE}" dt="2022-04-20T08:10:21.588" v="248" actId="14100"/>
          <ac:spMkLst>
            <pc:docMk/>
            <pc:sldMk cId="958700759" sldId="262"/>
            <ac:spMk id="12" creationId="{3A789E16-AC5D-4444-BEE7-C6C15268F6B4}"/>
          </ac:spMkLst>
        </pc:spChg>
        <pc:spChg chg="add 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17" creationId="{FE4AEA3F-5E4E-4FFB-B811-D97147278956}"/>
          </ac:spMkLst>
        </pc:spChg>
        <pc:spChg chg="add mod">
          <ac:chgData name="Silke Schlinnertz" userId="b555fb40-af48-4ada-9d93-896ffbb4d6b6" providerId="ADAL" clId="{66C1C63E-F213-49C2-A74A-653108351ACE}" dt="2022-04-20T08:05:54.322" v="205" actId="20577"/>
          <ac:spMkLst>
            <pc:docMk/>
            <pc:sldMk cId="958700759" sldId="262"/>
            <ac:spMk id="19" creationId="{973E9826-3B14-47A1-AA59-63D3EE26B0CE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21" creationId="{17215DFA-EAA8-4E5B-9146-7C8B304E335A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22" creationId="{8377F3E1-2E10-4F0A-B37F-2F263C49A78A}"/>
          </ac:spMkLst>
        </pc:spChg>
        <pc:spChg chg="mod">
          <ac:chgData name="Silke Schlinnertz" userId="b555fb40-af48-4ada-9d93-896ffbb4d6b6" providerId="ADAL" clId="{66C1C63E-F213-49C2-A74A-653108351ACE}" dt="2022-04-20T07:55:14.262" v="157" actId="14100"/>
          <ac:spMkLst>
            <pc:docMk/>
            <pc:sldMk cId="958700759" sldId="262"/>
            <ac:spMk id="24" creationId="{93415AA0-37C0-4A42-8A32-5DB188799D89}"/>
          </ac:spMkLst>
        </pc:spChg>
        <pc:spChg chg="mod">
          <ac:chgData name="Silke Schlinnertz" userId="b555fb40-af48-4ada-9d93-896ffbb4d6b6" providerId="ADAL" clId="{66C1C63E-F213-49C2-A74A-653108351ACE}" dt="2022-04-20T07:55:30.145" v="162" actId="1076"/>
          <ac:spMkLst>
            <pc:docMk/>
            <pc:sldMk cId="958700759" sldId="262"/>
            <ac:spMk id="25" creationId="{9B632350-49B0-8D4C-8E73-1246DACBCCAE}"/>
          </ac:spMkLst>
        </pc:spChg>
        <pc:spChg chg="mod">
          <ac:chgData name="Silke Schlinnertz" userId="b555fb40-af48-4ada-9d93-896ffbb4d6b6" providerId="ADAL" clId="{66C1C63E-F213-49C2-A74A-653108351ACE}" dt="2022-04-20T07:55:14.262" v="157" actId="14100"/>
          <ac:spMkLst>
            <pc:docMk/>
            <pc:sldMk cId="958700759" sldId="262"/>
            <ac:spMk id="26" creationId="{2D8A197B-B18D-F74C-818B-118BDD9EF947}"/>
          </ac:spMkLst>
        </pc:spChg>
        <pc:spChg chg="mod">
          <ac:chgData name="Silke Schlinnertz" userId="b555fb40-af48-4ada-9d93-896ffbb4d6b6" providerId="ADAL" clId="{66C1C63E-F213-49C2-A74A-653108351ACE}" dt="2022-04-20T07:55:14.262" v="157" actId="14100"/>
          <ac:spMkLst>
            <pc:docMk/>
            <pc:sldMk cId="958700759" sldId="262"/>
            <ac:spMk id="27" creationId="{4881CEDB-3D02-2A41-A157-EBE208F7EC1B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28" creationId="{F689047C-C44D-4771-A52A-E752838CA4F1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29" creationId="{936183AB-BBAA-4986-A4E1-FB175F5605AE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31" creationId="{231E58CA-96D3-4EB3-A67B-9FF94C8C43D8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32" creationId="{6ABA621E-8B29-488B-8B4E-E0464AE62F68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34" creationId="{3319D4C0-C711-45C7-BC73-83077869626C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35" creationId="{15EE483A-7051-4460-BC39-5B7317CF2679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37" creationId="{2525C133-69CE-4F52-A944-91725DBFF005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38" creationId="{80114F6C-01D5-49FE-AD19-83D9711F4BDF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40" creationId="{51E7DF34-6D4E-4754-8544-D48EC532695A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41" creationId="{4D017C3E-B115-49BC-A1E1-E916244A866A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43" creationId="{643CF9A8-3359-4D08-AD7C-C09ADA4349AA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44" creationId="{C26AAB02-F2B0-48CA-8122-46B383B80544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46" creationId="{5DE6DEE0-171A-432A-B694-F88443A0E644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47" creationId="{BD4BAD1F-8268-4E57-BA61-69DA8C159046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49" creationId="{BFC66C6E-EE9B-440C-A056-D78E9AB5B966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50" creationId="{FCC43E77-A85D-4C4E-94D7-63783A33B785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52" creationId="{B9F4A4F3-8D37-43A3-B8A5-036A87482A5A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53" creationId="{47725EFD-B29E-4F89-A3B4-CE32C2B019AC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55" creationId="{A85DFA49-379E-480D-AA00-0CF6FC744FB7}"/>
          </ac:spMkLst>
        </pc:spChg>
        <pc:spChg chg="mod">
          <ac:chgData name="Silke Schlinnertz" userId="b555fb40-af48-4ada-9d93-896ffbb4d6b6" providerId="ADAL" clId="{66C1C63E-F213-49C2-A74A-653108351ACE}" dt="2022-04-20T08:00:30.655" v="176" actId="165"/>
          <ac:spMkLst>
            <pc:docMk/>
            <pc:sldMk cId="958700759" sldId="262"/>
            <ac:spMk id="56" creationId="{3D26356D-DDA5-4391-9B79-C83BE9A571FA}"/>
          </ac:spMkLst>
        </pc:spChg>
        <pc:spChg chg="add del mod topLvl">
          <ac:chgData name="Silke Schlinnertz" userId="b555fb40-af48-4ada-9d93-896ffbb4d6b6" providerId="ADAL" clId="{66C1C63E-F213-49C2-A74A-653108351ACE}" dt="2022-04-20T08:08:35.492" v="227" actId="478"/>
          <ac:spMkLst>
            <pc:docMk/>
            <pc:sldMk cId="958700759" sldId="262"/>
            <ac:spMk id="57" creationId="{7C0CCFF4-2B2C-4E65-9D1F-7CC0E9A6C2BB}"/>
          </ac:spMkLst>
        </pc:spChg>
        <pc:spChg chg="add del mod topLvl">
          <ac:chgData name="Silke Schlinnertz" userId="b555fb40-af48-4ada-9d93-896ffbb4d6b6" providerId="ADAL" clId="{66C1C63E-F213-49C2-A74A-653108351ACE}" dt="2022-04-20T08:08:35.492" v="227" actId="478"/>
          <ac:spMkLst>
            <pc:docMk/>
            <pc:sldMk cId="958700759" sldId="262"/>
            <ac:spMk id="58" creationId="{CEBB1AD4-624E-4864-B7B9-39B55DC29BC3}"/>
          </ac:spMkLst>
        </pc:spChg>
        <pc:grpChg chg="add mod topLvl">
          <ac:chgData name="Silke Schlinnertz" userId="b555fb40-af48-4ada-9d93-896ffbb4d6b6" providerId="ADAL" clId="{66C1C63E-F213-49C2-A74A-653108351ACE}" dt="2022-04-20T08:07:42.806" v="218" actId="164"/>
          <ac:grpSpMkLst>
            <pc:docMk/>
            <pc:sldMk cId="958700759" sldId="262"/>
            <ac:grpSpMk id="7" creationId="{883E078B-0A8B-4520-98FF-6A16812759C1}"/>
          </ac:grpSpMkLst>
        </pc:grpChg>
        <pc:grpChg chg="add del mod">
          <ac:chgData name="Silke Schlinnertz" userId="b555fb40-af48-4ada-9d93-896ffbb4d6b6" providerId="ADAL" clId="{66C1C63E-F213-49C2-A74A-653108351ACE}" dt="2022-04-20T08:00:30.655" v="176" actId="165"/>
          <ac:grpSpMkLst>
            <pc:docMk/>
            <pc:sldMk cId="958700759" sldId="262"/>
            <ac:grpSpMk id="10" creationId="{B6BC8391-0DC9-4F8C-92FB-A1F1F21F5FFB}"/>
          </ac:grpSpMkLst>
        </pc:grpChg>
        <pc:grpChg chg="add mod topLvl">
          <ac:chgData name="Silke Schlinnertz" userId="b555fb40-af48-4ada-9d93-896ffbb4d6b6" providerId="ADAL" clId="{66C1C63E-F213-49C2-A74A-653108351ACE}" dt="2022-04-20T08:07:42.806" v="218" actId="164"/>
          <ac:grpSpMkLst>
            <pc:docMk/>
            <pc:sldMk cId="958700759" sldId="262"/>
            <ac:grpSpMk id="20" creationId="{EE6719D2-9CA3-4FCE-B54E-CC6A46857A5C}"/>
          </ac:grpSpMkLst>
        </pc:grpChg>
        <pc:grpChg chg="add mod topLvl">
          <ac:chgData name="Silke Schlinnertz" userId="b555fb40-af48-4ada-9d93-896ffbb4d6b6" providerId="ADAL" clId="{66C1C63E-F213-49C2-A74A-653108351ACE}" dt="2022-04-20T08:07:42.806" v="218" actId="164"/>
          <ac:grpSpMkLst>
            <pc:docMk/>
            <pc:sldMk cId="958700759" sldId="262"/>
            <ac:grpSpMk id="23" creationId="{5E6E8AEF-FBF0-4AAC-814F-70B17F369F9F}"/>
          </ac:grpSpMkLst>
        </pc:grpChg>
        <pc:grpChg chg="add mod topLvl">
          <ac:chgData name="Silke Schlinnertz" userId="b555fb40-af48-4ada-9d93-896ffbb4d6b6" providerId="ADAL" clId="{66C1C63E-F213-49C2-A74A-653108351ACE}" dt="2022-04-20T08:07:42.806" v="218" actId="164"/>
          <ac:grpSpMkLst>
            <pc:docMk/>
            <pc:sldMk cId="958700759" sldId="262"/>
            <ac:grpSpMk id="30" creationId="{7E37CAF1-41DB-4BD0-86AB-3018282768B1}"/>
          </ac:grpSpMkLst>
        </pc:grpChg>
        <pc:grpChg chg="add mod topLvl">
          <ac:chgData name="Silke Schlinnertz" userId="b555fb40-af48-4ada-9d93-896ffbb4d6b6" providerId="ADAL" clId="{66C1C63E-F213-49C2-A74A-653108351ACE}" dt="2022-04-20T08:07:42.806" v="218" actId="164"/>
          <ac:grpSpMkLst>
            <pc:docMk/>
            <pc:sldMk cId="958700759" sldId="262"/>
            <ac:grpSpMk id="33" creationId="{5E98345C-8194-4808-9624-8F6498B76B62}"/>
          </ac:grpSpMkLst>
        </pc:grpChg>
        <pc:grpChg chg="add mod topLvl">
          <ac:chgData name="Silke Schlinnertz" userId="b555fb40-af48-4ada-9d93-896ffbb4d6b6" providerId="ADAL" clId="{66C1C63E-F213-49C2-A74A-653108351ACE}" dt="2022-04-20T08:07:42.806" v="218" actId="164"/>
          <ac:grpSpMkLst>
            <pc:docMk/>
            <pc:sldMk cId="958700759" sldId="262"/>
            <ac:grpSpMk id="36" creationId="{6312F973-A60F-41A5-AA72-BD445919F307}"/>
          </ac:grpSpMkLst>
        </pc:grpChg>
        <pc:grpChg chg="add mod topLvl">
          <ac:chgData name="Silke Schlinnertz" userId="b555fb40-af48-4ada-9d93-896ffbb4d6b6" providerId="ADAL" clId="{66C1C63E-F213-49C2-A74A-653108351ACE}" dt="2022-04-20T08:07:42.806" v="218" actId="164"/>
          <ac:grpSpMkLst>
            <pc:docMk/>
            <pc:sldMk cId="958700759" sldId="262"/>
            <ac:grpSpMk id="39" creationId="{63EB4164-03EE-43DB-9A12-9900ED959F4F}"/>
          </ac:grpSpMkLst>
        </pc:grpChg>
        <pc:grpChg chg="add mod topLvl">
          <ac:chgData name="Silke Schlinnertz" userId="b555fb40-af48-4ada-9d93-896ffbb4d6b6" providerId="ADAL" clId="{66C1C63E-F213-49C2-A74A-653108351ACE}" dt="2022-04-20T08:07:42.806" v="218" actId="164"/>
          <ac:grpSpMkLst>
            <pc:docMk/>
            <pc:sldMk cId="958700759" sldId="262"/>
            <ac:grpSpMk id="42" creationId="{536A2D4C-B43F-4F40-8228-4E0861CCBBA9}"/>
          </ac:grpSpMkLst>
        </pc:grpChg>
        <pc:grpChg chg="add mod topLvl">
          <ac:chgData name="Silke Schlinnertz" userId="b555fb40-af48-4ada-9d93-896ffbb4d6b6" providerId="ADAL" clId="{66C1C63E-F213-49C2-A74A-653108351ACE}" dt="2022-04-20T08:07:42.806" v="218" actId="164"/>
          <ac:grpSpMkLst>
            <pc:docMk/>
            <pc:sldMk cId="958700759" sldId="262"/>
            <ac:grpSpMk id="45" creationId="{CE5658A3-CE8E-4B99-A628-14C4CD52F68E}"/>
          </ac:grpSpMkLst>
        </pc:grpChg>
        <pc:grpChg chg="add mod topLvl">
          <ac:chgData name="Silke Schlinnertz" userId="b555fb40-af48-4ada-9d93-896ffbb4d6b6" providerId="ADAL" clId="{66C1C63E-F213-49C2-A74A-653108351ACE}" dt="2022-04-20T08:07:42.806" v="218" actId="164"/>
          <ac:grpSpMkLst>
            <pc:docMk/>
            <pc:sldMk cId="958700759" sldId="262"/>
            <ac:grpSpMk id="48" creationId="{0F2C2F1A-156F-4307-8E25-22D2CCD8B9BB}"/>
          </ac:grpSpMkLst>
        </pc:grpChg>
        <pc:grpChg chg="add mod topLvl">
          <ac:chgData name="Silke Schlinnertz" userId="b555fb40-af48-4ada-9d93-896ffbb4d6b6" providerId="ADAL" clId="{66C1C63E-F213-49C2-A74A-653108351ACE}" dt="2022-04-20T08:07:42.806" v="218" actId="164"/>
          <ac:grpSpMkLst>
            <pc:docMk/>
            <pc:sldMk cId="958700759" sldId="262"/>
            <ac:grpSpMk id="51" creationId="{71A46851-5DB0-405C-B4ED-9AA440134378}"/>
          </ac:grpSpMkLst>
        </pc:grpChg>
        <pc:grpChg chg="add mod topLvl">
          <ac:chgData name="Silke Schlinnertz" userId="b555fb40-af48-4ada-9d93-896ffbb4d6b6" providerId="ADAL" clId="{66C1C63E-F213-49C2-A74A-653108351ACE}" dt="2022-04-20T08:07:42.806" v="218" actId="164"/>
          <ac:grpSpMkLst>
            <pc:docMk/>
            <pc:sldMk cId="958700759" sldId="262"/>
            <ac:grpSpMk id="54" creationId="{A9495F10-92AC-41B3-82B0-1D24C5F2BA0C}"/>
          </ac:grpSpMkLst>
        </pc:grpChg>
        <pc:grpChg chg="add mod">
          <ac:chgData name="Silke Schlinnertz" userId="b555fb40-af48-4ada-9d93-896ffbb4d6b6" providerId="ADAL" clId="{66C1C63E-F213-49C2-A74A-653108351ACE}" dt="2022-04-20T08:09:22.733" v="243" actId="1038"/>
          <ac:grpSpMkLst>
            <pc:docMk/>
            <pc:sldMk cId="958700759" sldId="262"/>
            <ac:grpSpMk id="63" creationId="{B5DB8C04-5469-494D-A180-6BC786FCB7A3}"/>
          </ac:grpSpMkLst>
        </pc:grpChg>
        <pc:grpChg chg="add mod">
          <ac:chgData name="Silke Schlinnertz" userId="b555fb40-af48-4ada-9d93-896ffbb4d6b6" providerId="ADAL" clId="{66C1C63E-F213-49C2-A74A-653108351ACE}" dt="2022-04-20T08:10:04.264" v="247" actId="34135"/>
          <ac:grpSpMkLst>
            <pc:docMk/>
            <pc:sldMk cId="958700759" sldId="262"/>
            <ac:grpSpMk id="65" creationId="{37315FCC-1A49-417D-81EF-FD086F70ECFC}"/>
          </ac:grpSpMkLst>
        </pc:grpChg>
        <pc:picChg chg="mod">
          <ac:chgData name="Silke Schlinnertz" userId="b555fb40-af48-4ada-9d93-896ffbb4d6b6" providerId="ADAL" clId="{66C1C63E-F213-49C2-A74A-653108351ACE}" dt="2022-04-20T10:46:03.247" v="250" actId="34135"/>
          <ac:picMkLst>
            <pc:docMk/>
            <pc:sldMk cId="958700759" sldId="262"/>
            <ac:picMk id="6" creationId="{99EF93BB-B2BC-3FA3-5C7E-E550D6A8F3CE}"/>
          </ac:picMkLst>
        </pc:picChg>
        <pc:picChg chg="mod modCrop">
          <ac:chgData name="Silke Schlinnertz" userId="b555fb40-af48-4ada-9d93-896ffbb4d6b6" providerId="ADAL" clId="{66C1C63E-F213-49C2-A74A-653108351ACE}" dt="2022-04-20T08:10:04.264" v="247" actId="34135"/>
          <ac:picMkLst>
            <pc:docMk/>
            <pc:sldMk cId="958700759" sldId="262"/>
            <ac:picMk id="11" creationId="{CB4E4E36-0453-4840-94CD-041949ECFC0A}"/>
          </ac:picMkLst>
        </pc:picChg>
        <pc:picChg chg="add mod">
          <ac:chgData name="Silke Schlinnertz" userId="b555fb40-af48-4ada-9d93-896ffbb4d6b6" providerId="ADAL" clId="{66C1C63E-F213-49C2-A74A-653108351ACE}" dt="2022-04-20T08:06:22.591" v="210" actId="1076"/>
          <ac:picMkLst>
            <pc:docMk/>
            <pc:sldMk cId="958700759" sldId="262"/>
            <ac:picMk id="18" creationId="{4E813946-8A5B-47F1-A1DE-EFF16D52DAB5}"/>
          </ac:picMkLst>
        </pc:picChg>
        <pc:picChg chg="add mod">
          <ac:chgData name="Silke Schlinnertz" userId="b555fb40-af48-4ada-9d93-896ffbb4d6b6" providerId="ADAL" clId="{66C1C63E-F213-49C2-A74A-653108351ACE}" dt="2022-04-20T08:05:57.468" v="206" actId="1076"/>
          <ac:picMkLst>
            <pc:docMk/>
            <pc:sldMk cId="958700759" sldId="262"/>
            <ac:picMk id="59" creationId="{00488445-5340-413E-A594-702239C35FE0}"/>
          </ac:picMkLst>
        </pc:picChg>
        <pc:picChg chg="add mod">
          <ac:chgData name="Silke Schlinnertz" userId="b555fb40-af48-4ada-9d93-896ffbb4d6b6" providerId="ADAL" clId="{66C1C63E-F213-49C2-A74A-653108351ACE}" dt="2022-04-20T08:06:11.117" v="209"/>
          <ac:picMkLst>
            <pc:docMk/>
            <pc:sldMk cId="958700759" sldId="262"/>
            <ac:picMk id="60" creationId="{FFFF586D-EBF3-41ED-88EF-3C06A787DEDE}"/>
          </ac:picMkLst>
        </pc:picChg>
        <pc:picChg chg="add mod">
          <ac:chgData name="Silke Schlinnertz" userId="b555fb40-af48-4ada-9d93-896ffbb4d6b6" providerId="ADAL" clId="{66C1C63E-F213-49C2-A74A-653108351ACE}" dt="2022-04-20T08:10:04.264" v="247" actId="34135"/>
          <ac:picMkLst>
            <pc:docMk/>
            <pc:sldMk cId="958700759" sldId="262"/>
            <ac:picMk id="62" creationId="{F3D94A54-43A4-4BF3-9C5B-9B8B21F105B0}"/>
          </ac:picMkLst>
        </pc:picChg>
        <pc:picChg chg="add mod modCrop">
          <ac:chgData name="Silke Schlinnertz" userId="b555fb40-af48-4ada-9d93-896ffbb4d6b6" providerId="ADAL" clId="{66C1C63E-F213-49C2-A74A-653108351ACE}" dt="2022-04-20T08:10:04.264" v="247" actId="34135"/>
          <ac:picMkLst>
            <pc:docMk/>
            <pc:sldMk cId="958700759" sldId="262"/>
            <ac:picMk id="64" creationId="{C137F8B6-A9D8-4DDD-81C8-7D505B39FB2E}"/>
          </ac:picMkLst>
        </pc:picChg>
        <pc:cxnChg chg="mod">
          <ac:chgData name="Silke Schlinnertz" userId="b555fb40-af48-4ada-9d93-896ffbb4d6b6" providerId="ADAL" clId="{66C1C63E-F213-49C2-A74A-653108351ACE}" dt="2022-04-20T07:54:58.312" v="154" actId="1035"/>
          <ac:cxnSpMkLst>
            <pc:docMk/>
            <pc:sldMk cId="958700759" sldId="262"/>
            <ac:cxnSpMk id="13" creationId="{6D5CE69A-132E-2543-9C8C-6BAB71670841}"/>
          </ac:cxnSpMkLst>
        </pc:cxnChg>
      </pc:sldChg>
      <pc:sldChg chg="addSp delSp modSp del">
        <pc:chgData name="Silke Schlinnertz" userId="b555fb40-af48-4ada-9d93-896ffbb4d6b6" providerId="ADAL" clId="{66C1C63E-F213-49C2-A74A-653108351ACE}" dt="2022-04-14T15:12:48.725" v="5" actId="47"/>
        <pc:sldMkLst>
          <pc:docMk/>
          <pc:sldMk cId="3027231038" sldId="267"/>
        </pc:sldMkLst>
        <pc:picChg chg="add del mod">
          <ac:chgData name="Silke Schlinnertz" userId="b555fb40-af48-4ada-9d93-896ffbb4d6b6" providerId="ADAL" clId="{66C1C63E-F213-49C2-A74A-653108351ACE}" dt="2022-04-14T15:11:38.476" v="1"/>
          <ac:picMkLst>
            <pc:docMk/>
            <pc:sldMk cId="3027231038" sldId="267"/>
            <ac:picMk id="17" creationId="{8A8EFA98-B0E5-4CC6-BB4A-A256E00963BE}"/>
          </ac:picMkLst>
        </pc:picChg>
      </pc:sldChg>
      <pc:sldChg chg="del">
        <pc:chgData name="Silke Schlinnertz" userId="b555fb40-af48-4ada-9d93-896ffbb4d6b6" providerId="ADAL" clId="{66C1C63E-F213-49C2-A74A-653108351ACE}" dt="2022-04-14T15:13:35.326" v="9" actId="47"/>
        <pc:sldMkLst>
          <pc:docMk/>
          <pc:sldMk cId="1820738145" sldId="275"/>
        </pc:sldMkLst>
      </pc:sldChg>
      <pc:sldChg chg="add delCm modCm">
        <pc:chgData name="Silke Schlinnertz" userId="b555fb40-af48-4ada-9d93-896ffbb4d6b6" providerId="ADAL" clId="{66C1C63E-F213-49C2-A74A-653108351ACE}" dt="2022-04-14T15:12:54.095" v="7"/>
        <pc:sldMkLst>
          <pc:docMk/>
          <pc:sldMk cId="288451535" sldId="277"/>
        </pc:sldMkLst>
      </pc:sldChg>
      <pc:sldChg chg="add del">
        <pc:chgData name="Silke Schlinnertz" userId="b555fb40-af48-4ada-9d93-896ffbb4d6b6" providerId="ADAL" clId="{66C1C63E-F213-49C2-A74A-653108351ACE}" dt="2022-04-14T15:12:08.243" v="3" actId="47"/>
        <pc:sldMkLst>
          <pc:docMk/>
          <pc:sldMk cId="2609509424" sldId="277"/>
        </pc:sldMkLst>
      </pc:sldChg>
      <pc:sldChg chg="add">
        <pc:chgData name="Silke Schlinnertz" userId="b555fb40-af48-4ada-9d93-896ffbb4d6b6" providerId="ADAL" clId="{66C1C63E-F213-49C2-A74A-653108351ACE}" dt="2022-04-14T15:13:24.838" v="8"/>
        <pc:sldMkLst>
          <pc:docMk/>
          <pc:sldMk cId="2936758013" sldId="278"/>
        </pc:sldMkLst>
      </pc:sldChg>
      <pc:sldChg chg="modSp mod">
        <pc:chgData name="Silke Schlinnertz" userId="b555fb40-af48-4ada-9d93-896ffbb4d6b6" providerId="ADAL" clId="{66C1C63E-F213-49C2-A74A-653108351ACE}" dt="2022-04-25T10:06:38.537" v="253" actId="790"/>
        <pc:sldMkLst>
          <pc:docMk/>
          <pc:sldMk cId="3028994328" sldId="284"/>
        </pc:sldMkLst>
        <pc:spChg chg="mod">
          <ac:chgData name="Silke Schlinnertz" userId="b555fb40-af48-4ada-9d93-896ffbb4d6b6" providerId="ADAL" clId="{66C1C63E-F213-49C2-A74A-653108351ACE}" dt="2022-04-25T10:06:38.537" v="253" actId="790"/>
          <ac:spMkLst>
            <pc:docMk/>
            <pc:sldMk cId="3028994328" sldId="284"/>
            <ac:spMk id="7" creationId="{A25E2EBA-E76E-4C5C-8650-DD724C73427A}"/>
          </ac:spMkLst>
        </pc:spChg>
      </pc:sldChg>
    </pc:docChg>
  </pc:docChgLst>
  <pc:docChgLst>
    <pc:chgData name="Gerardo Ambrosecchia" userId="95c18c24-0dc0-4244-a910-43f6e5d5f24b" providerId="ADAL" clId="{1D6E0C23-634C-4FBC-AB71-062C9B096A8A}"/>
    <pc:docChg chg="undo custSel addSld modSld">
      <pc:chgData name="Gerardo Ambrosecchia" userId="95c18c24-0dc0-4244-a910-43f6e5d5f24b" providerId="ADAL" clId="{1D6E0C23-634C-4FBC-AB71-062C9B096A8A}" dt="2022-04-13T12:20:58.018" v="1087" actId="20577"/>
      <pc:docMkLst>
        <pc:docMk/>
      </pc:docMkLst>
      <pc:sldChg chg="addSp modSp mod">
        <pc:chgData name="Gerardo Ambrosecchia" userId="95c18c24-0dc0-4244-a910-43f6e5d5f24b" providerId="ADAL" clId="{1D6E0C23-634C-4FBC-AB71-062C9B096A8A}" dt="2022-04-13T12:04:29.977" v="159" actId="20577"/>
        <pc:sldMkLst>
          <pc:docMk/>
          <pc:sldMk cId="483106417" sldId="256"/>
        </pc:sldMkLst>
        <pc:spChg chg="add mod">
          <ac:chgData name="Gerardo Ambrosecchia" userId="95c18c24-0dc0-4244-a910-43f6e5d5f24b" providerId="ADAL" clId="{1D6E0C23-634C-4FBC-AB71-062C9B096A8A}" dt="2022-04-13T12:04:19.507" v="154" actId="313"/>
          <ac:spMkLst>
            <pc:docMk/>
            <pc:sldMk cId="483106417" sldId="256"/>
            <ac:spMk id="2" creationId="{B84D491C-8241-489E-AFDA-B415908575A2}"/>
          </ac:spMkLst>
        </pc:spChg>
        <pc:spChg chg="mod">
          <ac:chgData name="Gerardo Ambrosecchia" userId="95c18c24-0dc0-4244-a910-43f6e5d5f24b" providerId="ADAL" clId="{1D6E0C23-634C-4FBC-AB71-062C9B096A8A}" dt="2022-04-13T12:02:57.383" v="139" actId="21"/>
          <ac:spMkLst>
            <pc:docMk/>
            <pc:sldMk cId="483106417" sldId="256"/>
            <ac:spMk id="3" creationId="{85353EDC-FDEA-9D4E-80C9-710E17A58E0C}"/>
          </ac:spMkLst>
        </pc:spChg>
        <pc:spChg chg="mod">
          <ac:chgData name="Gerardo Ambrosecchia" userId="95c18c24-0dc0-4244-a910-43f6e5d5f24b" providerId="ADAL" clId="{1D6E0C23-634C-4FBC-AB71-062C9B096A8A}" dt="2022-04-13T12:04:29.977" v="159" actId="20577"/>
          <ac:spMkLst>
            <pc:docMk/>
            <pc:sldMk cId="483106417" sldId="256"/>
            <ac:spMk id="5" creationId="{3947CB54-47A0-F241-B75C-0197B6B27E8C}"/>
          </ac:spMkLst>
        </pc:spChg>
      </pc:sldChg>
      <pc:sldChg chg="addSp modSp mod">
        <pc:chgData name="Gerardo Ambrosecchia" userId="95c18c24-0dc0-4244-a910-43f6e5d5f24b" providerId="ADAL" clId="{1D6E0C23-634C-4FBC-AB71-062C9B096A8A}" dt="2022-04-13T11:50:30.080" v="87" actId="171"/>
        <pc:sldMkLst>
          <pc:docMk/>
          <pc:sldMk cId="3537116295" sldId="258"/>
        </pc:sldMkLst>
        <pc:spChg chg="add mod">
          <ac:chgData name="Gerardo Ambrosecchia" userId="95c18c24-0dc0-4244-a910-43f6e5d5f24b" providerId="ADAL" clId="{1D6E0C23-634C-4FBC-AB71-062C9B096A8A}" dt="2022-04-13T11:47:34.081" v="66"/>
          <ac:spMkLst>
            <pc:docMk/>
            <pc:sldMk cId="3537116295" sldId="258"/>
            <ac:spMk id="7" creationId="{F45020B3-9EAC-4468-8DCF-866D2946882B}"/>
          </ac:spMkLst>
        </pc:spChg>
        <pc:picChg chg="ord">
          <ac:chgData name="Gerardo Ambrosecchia" userId="95c18c24-0dc0-4244-a910-43f6e5d5f24b" providerId="ADAL" clId="{1D6E0C23-634C-4FBC-AB71-062C9B096A8A}" dt="2022-04-13T11:50:30.080" v="87" actId="171"/>
          <ac:picMkLst>
            <pc:docMk/>
            <pc:sldMk cId="3537116295" sldId="258"/>
            <ac:picMk id="23" creationId="{41E09343-45C7-E743-BD33-2F5D9E8E3B0B}"/>
          </ac:picMkLst>
        </pc:picChg>
        <pc:cxnChg chg="add mod">
          <ac:chgData name="Gerardo Ambrosecchia" userId="95c18c24-0dc0-4244-a910-43f6e5d5f24b" providerId="ADAL" clId="{1D6E0C23-634C-4FBC-AB71-062C9B096A8A}" dt="2022-04-13T11:47:34.081" v="66"/>
          <ac:cxnSpMkLst>
            <pc:docMk/>
            <pc:sldMk cId="3537116295" sldId="258"/>
            <ac:cxnSpMk id="8" creationId="{635D8A22-2A66-4DBB-B0D3-EA42312CD79E}"/>
          </ac:cxnSpMkLst>
        </pc:cxnChg>
      </pc:sldChg>
      <pc:sldChg chg="addSp modSp mod">
        <pc:chgData name="Gerardo Ambrosecchia" userId="95c18c24-0dc0-4244-a910-43f6e5d5f24b" providerId="ADAL" clId="{1D6E0C23-634C-4FBC-AB71-062C9B096A8A}" dt="2022-04-13T11:50:37.845" v="88" actId="171"/>
        <pc:sldMkLst>
          <pc:docMk/>
          <pc:sldMk cId="2750850867" sldId="259"/>
        </pc:sldMkLst>
        <pc:spChg chg="mod">
          <ac:chgData name="Gerardo Ambrosecchia" userId="95c18c24-0dc0-4244-a910-43f6e5d5f24b" providerId="ADAL" clId="{1D6E0C23-634C-4FBC-AB71-062C9B096A8A}" dt="2022-04-12T14:13:59.414" v="12" actId="20577"/>
          <ac:spMkLst>
            <pc:docMk/>
            <pc:sldMk cId="2750850867" sldId="259"/>
            <ac:spMk id="3" creationId="{5D9184AA-A18A-4B44-977E-407D9DC6BA79}"/>
          </ac:spMkLst>
        </pc:spChg>
        <pc:spChg chg="add mod">
          <ac:chgData name="Gerardo Ambrosecchia" userId="95c18c24-0dc0-4244-a910-43f6e5d5f24b" providerId="ADAL" clId="{1D6E0C23-634C-4FBC-AB71-062C9B096A8A}" dt="2022-04-13T11:47:35.577" v="67"/>
          <ac:spMkLst>
            <pc:docMk/>
            <pc:sldMk cId="2750850867" sldId="259"/>
            <ac:spMk id="23" creationId="{672837DF-D5BA-435E-8CE2-A228B73669A4}"/>
          </ac:spMkLst>
        </pc:spChg>
        <pc:picChg chg="ord">
          <ac:chgData name="Gerardo Ambrosecchia" userId="95c18c24-0dc0-4244-a910-43f6e5d5f24b" providerId="ADAL" clId="{1D6E0C23-634C-4FBC-AB71-062C9B096A8A}" dt="2022-04-13T11:50:37.845" v="88" actId="171"/>
          <ac:picMkLst>
            <pc:docMk/>
            <pc:sldMk cId="2750850867" sldId="259"/>
            <ac:picMk id="26" creationId="{5A1D72BC-AE30-0442-905C-813E0A6C778D}"/>
          </ac:picMkLst>
        </pc:picChg>
        <pc:cxnChg chg="add mod">
          <ac:chgData name="Gerardo Ambrosecchia" userId="95c18c24-0dc0-4244-a910-43f6e5d5f24b" providerId="ADAL" clId="{1D6E0C23-634C-4FBC-AB71-062C9B096A8A}" dt="2022-04-13T11:48:04.022" v="77" actId="14100"/>
          <ac:cxnSpMkLst>
            <pc:docMk/>
            <pc:sldMk cId="2750850867" sldId="259"/>
            <ac:cxnSpMk id="25" creationId="{C884018F-904C-4CBD-A800-C0C7F757C1F6}"/>
          </ac:cxnSpMkLst>
        </pc:cxnChg>
      </pc:sldChg>
      <pc:sldChg chg="addSp modSp mod">
        <pc:chgData name="Gerardo Ambrosecchia" userId="95c18c24-0dc0-4244-a910-43f6e5d5f24b" providerId="ADAL" clId="{1D6E0C23-634C-4FBC-AB71-062C9B096A8A}" dt="2022-04-13T11:50:42.367" v="89" actId="171"/>
        <pc:sldMkLst>
          <pc:docMk/>
          <pc:sldMk cId="3602225161" sldId="260"/>
        </pc:sldMkLst>
        <pc:spChg chg="add mod">
          <ac:chgData name="Gerardo Ambrosecchia" userId="95c18c24-0dc0-4244-a910-43f6e5d5f24b" providerId="ADAL" clId="{1D6E0C23-634C-4FBC-AB71-062C9B096A8A}" dt="2022-04-13T11:47:37.789" v="68"/>
          <ac:spMkLst>
            <pc:docMk/>
            <pc:sldMk cId="3602225161" sldId="260"/>
            <ac:spMk id="22" creationId="{8764D186-F6B4-4638-A79F-0A02257CCD54}"/>
          </ac:spMkLst>
        </pc:spChg>
        <pc:picChg chg="ord">
          <ac:chgData name="Gerardo Ambrosecchia" userId="95c18c24-0dc0-4244-a910-43f6e5d5f24b" providerId="ADAL" clId="{1D6E0C23-634C-4FBC-AB71-062C9B096A8A}" dt="2022-04-13T11:50:42.367" v="89" actId="171"/>
          <ac:picMkLst>
            <pc:docMk/>
            <pc:sldMk cId="3602225161" sldId="260"/>
            <ac:picMk id="5" creationId="{675A6429-16CA-2A44-AD60-9C7232BCFD1E}"/>
          </ac:picMkLst>
        </pc:picChg>
        <pc:cxnChg chg="add mod">
          <ac:chgData name="Gerardo Ambrosecchia" userId="95c18c24-0dc0-4244-a910-43f6e5d5f24b" providerId="ADAL" clId="{1D6E0C23-634C-4FBC-AB71-062C9B096A8A}" dt="2022-04-13T11:48:10.586" v="78" actId="14100"/>
          <ac:cxnSpMkLst>
            <pc:docMk/>
            <pc:sldMk cId="3602225161" sldId="260"/>
            <ac:cxnSpMk id="23" creationId="{AAA0F164-706F-432F-B389-3BBD7B6B214C}"/>
          </ac:cxnSpMkLst>
        </pc:cxnChg>
      </pc:sldChg>
      <pc:sldChg chg="addSp modSp mod">
        <pc:chgData name="Gerardo Ambrosecchia" userId="95c18c24-0dc0-4244-a910-43f6e5d5f24b" providerId="ADAL" clId="{1D6E0C23-634C-4FBC-AB71-062C9B096A8A}" dt="2022-04-13T11:50:48.165" v="90" actId="171"/>
        <pc:sldMkLst>
          <pc:docMk/>
          <pc:sldMk cId="4106448917" sldId="261"/>
        </pc:sldMkLst>
        <pc:spChg chg="add mod">
          <ac:chgData name="Gerardo Ambrosecchia" userId="95c18c24-0dc0-4244-a910-43f6e5d5f24b" providerId="ADAL" clId="{1D6E0C23-634C-4FBC-AB71-062C9B096A8A}" dt="2022-04-13T11:47:39.519" v="69"/>
          <ac:spMkLst>
            <pc:docMk/>
            <pc:sldMk cId="4106448917" sldId="261"/>
            <ac:spMk id="17" creationId="{060FC078-5FFC-445C-AB68-A484D71F4DD1}"/>
          </ac:spMkLst>
        </pc:spChg>
        <pc:picChg chg="ord">
          <ac:chgData name="Gerardo Ambrosecchia" userId="95c18c24-0dc0-4244-a910-43f6e5d5f24b" providerId="ADAL" clId="{1D6E0C23-634C-4FBC-AB71-062C9B096A8A}" dt="2022-04-13T11:50:48.165" v="90" actId="171"/>
          <ac:picMkLst>
            <pc:docMk/>
            <pc:sldMk cId="4106448917" sldId="261"/>
            <ac:picMk id="6" creationId="{205E9161-22EF-164C-B170-29500CFFFCF8}"/>
          </ac:picMkLst>
        </pc:picChg>
        <pc:cxnChg chg="add mod">
          <ac:chgData name="Gerardo Ambrosecchia" userId="95c18c24-0dc0-4244-a910-43f6e5d5f24b" providerId="ADAL" clId="{1D6E0C23-634C-4FBC-AB71-062C9B096A8A}" dt="2022-04-13T11:47:39.519" v="69"/>
          <ac:cxnSpMkLst>
            <pc:docMk/>
            <pc:sldMk cId="4106448917" sldId="261"/>
            <ac:cxnSpMk id="22" creationId="{DD7D0CD9-297F-47D4-9879-FA44195F2B7D}"/>
          </ac:cxnSpMkLst>
        </pc:cxnChg>
      </pc:sldChg>
      <pc:sldChg chg="addSp modSp mod">
        <pc:chgData name="Gerardo Ambrosecchia" userId="95c18c24-0dc0-4244-a910-43f6e5d5f24b" providerId="ADAL" clId="{1D6E0C23-634C-4FBC-AB71-062C9B096A8A}" dt="2022-04-13T11:50:52.373" v="91" actId="171"/>
        <pc:sldMkLst>
          <pc:docMk/>
          <pc:sldMk cId="958700759" sldId="262"/>
        </pc:sldMkLst>
        <pc:spChg chg="add mod">
          <ac:chgData name="Gerardo Ambrosecchia" userId="95c18c24-0dc0-4244-a910-43f6e5d5f24b" providerId="ADAL" clId="{1D6E0C23-634C-4FBC-AB71-062C9B096A8A}" dt="2022-04-13T11:47:41.962" v="70"/>
          <ac:spMkLst>
            <pc:docMk/>
            <pc:sldMk cId="958700759" sldId="262"/>
            <ac:spMk id="14" creationId="{C05C7D21-AE6A-4A0D-96C5-0695BB6D7B0B}"/>
          </ac:spMkLst>
        </pc:spChg>
        <pc:picChg chg="ord">
          <ac:chgData name="Gerardo Ambrosecchia" userId="95c18c24-0dc0-4244-a910-43f6e5d5f24b" providerId="ADAL" clId="{1D6E0C23-634C-4FBC-AB71-062C9B096A8A}" dt="2022-04-13T11:50:52.373" v="91" actId="171"/>
          <ac:picMkLst>
            <pc:docMk/>
            <pc:sldMk cId="958700759" sldId="262"/>
            <ac:picMk id="11" creationId="{CB4E4E36-0453-4840-94CD-041949ECFC0A}"/>
          </ac:picMkLst>
        </pc:picChg>
        <pc:cxnChg chg="add mod">
          <ac:chgData name="Gerardo Ambrosecchia" userId="95c18c24-0dc0-4244-a910-43f6e5d5f24b" providerId="ADAL" clId="{1D6E0C23-634C-4FBC-AB71-062C9B096A8A}" dt="2022-04-13T11:47:41.962" v="70"/>
          <ac:cxnSpMkLst>
            <pc:docMk/>
            <pc:sldMk cId="958700759" sldId="262"/>
            <ac:cxnSpMk id="15" creationId="{91D9A801-DB88-4EE9-9B62-782F9DA051A4}"/>
          </ac:cxnSpMkLst>
        </pc:cxnChg>
      </pc:sldChg>
      <pc:sldChg chg="addSp delSp modSp mod">
        <pc:chgData name="Gerardo Ambrosecchia" userId="95c18c24-0dc0-4244-a910-43f6e5d5f24b" providerId="ADAL" clId="{1D6E0C23-634C-4FBC-AB71-062C9B096A8A}" dt="2022-04-13T11:51:09.398" v="95" actId="171"/>
        <pc:sldMkLst>
          <pc:docMk/>
          <pc:sldMk cId="3155579082" sldId="264"/>
        </pc:sldMkLst>
        <pc:spChg chg="mod">
          <ac:chgData name="Gerardo Ambrosecchia" userId="95c18c24-0dc0-4244-a910-43f6e5d5f24b" providerId="ADAL" clId="{1D6E0C23-634C-4FBC-AB71-062C9B096A8A}" dt="2022-04-12T14:16:48.390" v="15" actId="20577"/>
          <ac:spMkLst>
            <pc:docMk/>
            <pc:sldMk cId="3155579082" sldId="264"/>
            <ac:spMk id="3" creationId="{0204CA23-33CD-C240-AF2B-51FDACD88960}"/>
          </ac:spMkLst>
        </pc:spChg>
        <pc:spChg chg="add mod">
          <ac:chgData name="Gerardo Ambrosecchia" userId="95c18c24-0dc0-4244-a910-43f6e5d5f24b" providerId="ADAL" clId="{1D6E0C23-634C-4FBC-AB71-062C9B096A8A}" dt="2022-04-13T11:47:50.633" v="74"/>
          <ac:spMkLst>
            <pc:docMk/>
            <pc:sldMk cId="3155579082" sldId="264"/>
            <ac:spMk id="23" creationId="{514BC8C0-716E-4C5F-8A45-64BED117A2BD}"/>
          </ac:spMkLst>
        </pc:spChg>
        <pc:spChg chg="add del mod">
          <ac:chgData name="Gerardo Ambrosecchia" userId="95c18c24-0dc0-4244-a910-43f6e5d5f24b" providerId="ADAL" clId="{1D6E0C23-634C-4FBC-AB71-062C9B096A8A}" dt="2022-04-13T11:49:16.699" v="84"/>
          <ac:spMkLst>
            <pc:docMk/>
            <pc:sldMk cId="3155579082" sldId="264"/>
            <ac:spMk id="25" creationId="{93019F04-924C-426C-AA56-8F0BD5AC7A2E}"/>
          </ac:spMkLst>
        </pc:spChg>
        <pc:picChg chg="ord">
          <ac:chgData name="Gerardo Ambrosecchia" userId="95c18c24-0dc0-4244-a910-43f6e5d5f24b" providerId="ADAL" clId="{1D6E0C23-634C-4FBC-AB71-062C9B096A8A}" dt="2022-04-13T11:51:09.398" v="95" actId="171"/>
          <ac:picMkLst>
            <pc:docMk/>
            <pc:sldMk cId="3155579082" sldId="264"/>
            <ac:picMk id="6" creationId="{A662515A-C524-EA4B-91F5-647D443C8F7A}"/>
          </ac:picMkLst>
        </pc:picChg>
        <pc:cxnChg chg="add mod">
          <ac:chgData name="Gerardo Ambrosecchia" userId="95c18c24-0dc0-4244-a910-43f6e5d5f24b" providerId="ADAL" clId="{1D6E0C23-634C-4FBC-AB71-062C9B096A8A}" dt="2022-04-13T11:47:50.633" v="74"/>
          <ac:cxnSpMkLst>
            <pc:docMk/>
            <pc:sldMk cId="3155579082" sldId="264"/>
            <ac:cxnSpMk id="24" creationId="{FC94647B-C389-4E61-A47B-502A496B301C}"/>
          </ac:cxnSpMkLst>
        </pc:cxnChg>
        <pc:cxnChg chg="add del mod">
          <ac:chgData name="Gerardo Ambrosecchia" userId="95c18c24-0dc0-4244-a910-43f6e5d5f24b" providerId="ADAL" clId="{1D6E0C23-634C-4FBC-AB71-062C9B096A8A}" dt="2022-04-13T11:49:16.699" v="84"/>
          <ac:cxnSpMkLst>
            <pc:docMk/>
            <pc:sldMk cId="3155579082" sldId="264"/>
            <ac:cxnSpMk id="26" creationId="{CEE840BA-DA9B-41A0-AFE7-EDD5291B160D}"/>
          </ac:cxnSpMkLst>
        </pc:cxnChg>
      </pc:sldChg>
      <pc:sldChg chg="addSp modSp mod">
        <pc:chgData name="Gerardo Ambrosecchia" userId="95c18c24-0dc0-4244-a910-43f6e5d5f24b" providerId="ADAL" clId="{1D6E0C23-634C-4FBC-AB71-062C9B096A8A}" dt="2022-04-13T11:51:13.605" v="96" actId="171"/>
        <pc:sldMkLst>
          <pc:docMk/>
          <pc:sldMk cId="3741134349" sldId="265"/>
        </pc:sldMkLst>
        <pc:spChg chg="add mod">
          <ac:chgData name="Gerardo Ambrosecchia" userId="95c18c24-0dc0-4244-a910-43f6e5d5f24b" providerId="ADAL" clId="{1D6E0C23-634C-4FBC-AB71-062C9B096A8A}" dt="2022-04-13T11:48:41.753" v="80" actId="14100"/>
          <ac:spMkLst>
            <pc:docMk/>
            <pc:sldMk cId="3741134349" sldId="265"/>
            <ac:spMk id="15" creationId="{AC044B07-6E49-46A3-A01D-31E58E9EBAED}"/>
          </ac:spMkLst>
        </pc:spChg>
        <pc:picChg chg="ord">
          <ac:chgData name="Gerardo Ambrosecchia" userId="95c18c24-0dc0-4244-a910-43f6e5d5f24b" providerId="ADAL" clId="{1D6E0C23-634C-4FBC-AB71-062C9B096A8A}" dt="2022-04-13T11:51:13.605" v="96" actId="171"/>
          <ac:picMkLst>
            <pc:docMk/>
            <pc:sldMk cId="3741134349" sldId="265"/>
            <ac:picMk id="23" creationId="{9D313684-FD61-452A-9FF8-B7A19D8D85E9}"/>
          </ac:picMkLst>
        </pc:picChg>
        <pc:cxnChg chg="add mod">
          <ac:chgData name="Gerardo Ambrosecchia" userId="95c18c24-0dc0-4244-a910-43f6e5d5f24b" providerId="ADAL" clId="{1D6E0C23-634C-4FBC-AB71-062C9B096A8A}" dt="2022-04-13T11:48:41.753" v="80" actId="14100"/>
          <ac:cxnSpMkLst>
            <pc:docMk/>
            <pc:sldMk cId="3741134349" sldId="265"/>
            <ac:cxnSpMk id="16" creationId="{3CA5F98A-440F-4E26-839E-56F54A6A1DDA}"/>
          </ac:cxnSpMkLst>
        </pc:cxnChg>
      </pc:sldChg>
      <pc:sldChg chg="addSp modSp mod">
        <pc:chgData name="Gerardo Ambrosecchia" userId="95c18c24-0dc0-4244-a910-43f6e5d5f24b" providerId="ADAL" clId="{1D6E0C23-634C-4FBC-AB71-062C9B096A8A}" dt="2022-04-13T11:51:21.685" v="98" actId="171"/>
        <pc:sldMkLst>
          <pc:docMk/>
          <pc:sldMk cId="3683329909" sldId="266"/>
        </pc:sldMkLst>
        <pc:spChg chg="add mod">
          <ac:chgData name="Gerardo Ambrosecchia" userId="95c18c24-0dc0-4244-a910-43f6e5d5f24b" providerId="ADAL" clId="{1D6E0C23-634C-4FBC-AB71-062C9B096A8A}" dt="2022-04-13T11:47:54.029" v="76"/>
          <ac:spMkLst>
            <pc:docMk/>
            <pc:sldMk cId="3683329909" sldId="266"/>
            <ac:spMk id="18" creationId="{7DEBB05F-745C-413C-BF47-A5C7AE930B9F}"/>
          </ac:spMkLst>
        </pc:spChg>
        <pc:picChg chg="ord">
          <ac:chgData name="Gerardo Ambrosecchia" userId="95c18c24-0dc0-4244-a910-43f6e5d5f24b" providerId="ADAL" clId="{1D6E0C23-634C-4FBC-AB71-062C9B096A8A}" dt="2022-04-13T11:51:21.685" v="98" actId="171"/>
          <ac:picMkLst>
            <pc:docMk/>
            <pc:sldMk cId="3683329909" sldId="266"/>
            <ac:picMk id="37" creationId="{D7F50D20-A629-4DC0-86BE-E8F81112B832}"/>
          </ac:picMkLst>
        </pc:picChg>
        <pc:cxnChg chg="add mod">
          <ac:chgData name="Gerardo Ambrosecchia" userId="95c18c24-0dc0-4244-a910-43f6e5d5f24b" providerId="ADAL" clId="{1D6E0C23-634C-4FBC-AB71-062C9B096A8A}" dt="2022-04-13T11:48:53.074" v="82" actId="14100"/>
          <ac:cxnSpMkLst>
            <pc:docMk/>
            <pc:sldMk cId="3683329909" sldId="266"/>
            <ac:cxnSpMk id="19" creationId="{0841E8C1-AEF4-436D-B1ED-326CB872F479}"/>
          </ac:cxnSpMkLst>
        </pc:cxnChg>
      </pc:sldChg>
      <pc:sldChg chg="addSp delSp modSp mod modClrScheme addCm modCm chgLayout">
        <pc:chgData name="Gerardo Ambrosecchia" userId="95c18c24-0dc0-4244-a910-43f6e5d5f24b" providerId="ADAL" clId="{1D6E0C23-634C-4FBC-AB71-062C9B096A8A}" dt="2022-04-13T12:04:37.530" v="160" actId="1076"/>
        <pc:sldMkLst>
          <pc:docMk/>
          <pc:sldMk cId="3027231038" sldId="267"/>
        </pc:sldMkLst>
        <pc:spChg chg="del">
          <ac:chgData name="Gerardo Ambrosecchia" userId="95c18c24-0dc0-4244-a910-43f6e5d5f24b" providerId="ADAL" clId="{1D6E0C23-634C-4FBC-AB71-062C9B096A8A}" dt="2022-04-12T14:12:00.438" v="2" actId="478"/>
          <ac:spMkLst>
            <pc:docMk/>
            <pc:sldMk cId="3027231038" sldId="267"/>
            <ac:spMk id="3" creationId="{0073C7DD-1BFC-2E4B-965F-3783EDA9B166}"/>
          </ac:spMkLst>
        </pc:spChg>
        <pc:spChg chg="add del mod ord">
          <ac:chgData name="Gerardo Ambrosecchia" userId="95c18c24-0dc0-4244-a910-43f6e5d5f24b" providerId="ADAL" clId="{1D6E0C23-634C-4FBC-AB71-062C9B096A8A}" dt="2022-04-12T14:25:29.480" v="19" actId="700"/>
          <ac:spMkLst>
            <pc:docMk/>
            <pc:sldMk cId="3027231038" sldId="267"/>
            <ac:spMk id="3" creationId="{51757C9F-01C9-41CF-B84F-CC955A2F294B}"/>
          </ac:spMkLst>
        </pc:spChg>
        <pc:spChg chg="add del mod">
          <ac:chgData name="Gerardo Ambrosecchia" userId="95c18c24-0dc0-4244-a910-43f6e5d5f24b" providerId="ADAL" clId="{1D6E0C23-634C-4FBC-AB71-062C9B096A8A}" dt="2022-04-12T14:12:02.581" v="3" actId="478"/>
          <ac:spMkLst>
            <pc:docMk/>
            <pc:sldMk cId="3027231038" sldId="267"/>
            <ac:spMk id="4" creationId="{3236519A-2F5F-4B20-9F9F-DA369E5A309C}"/>
          </ac:spMkLst>
        </pc:spChg>
        <pc:spChg chg="add del mod ord">
          <ac:chgData name="Gerardo Ambrosecchia" userId="95c18c24-0dc0-4244-a910-43f6e5d5f24b" providerId="ADAL" clId="{1D6E0C23-634C-4FBC-AB71-062C9B096A8A}" dt="2022-04-12T14:25:53.333" v="24" actId="478"/>
          <ac:spMkLst>
            <pc:docMk/>
            <pc:sldMk cId="3027231038" sldId="267"/>
            <ac:spMk id="4" creationId="{95CAC6BB-EA2D-4772-948E-8E7E5BFE6DF6}"/>
          </ac:spMkLst>
        </pc:spChg>
        <pc:spChg chg="add del mod ord">
          <ac:chgData name="Gerardo Ambrosecchia" userId="95c18c24-0dc0-4244-a910-43f6e5d5f24b" providerId="ADAL" clId="{1D6E0C23-634C-4FBC-AB71-062C9B096A8A}" dt="2022-04-12T14:25:42.565" v="22" actId="478"/>
          <ac:spMkLst>
            <pc:docMk/>
            <pc:sldMk cId="3027231038" sldId="267"/>
            <ac:spMk id="5" creationId="{505172F9-341C-4B75-B363-BBBDB35CC7D6}"/>
          </ac:spMkLst>
        </pc:spChg>
        <pc:spChg chg="add mod ord">
          <ac:chgData name="Gerardo Ambrosecchia" userId="95c18c24-0dc0-4244-a910-43f6e5d5f24b" providerId="ADAL" clId="{1D6E0C23-634C-4FBC-AB71-062C9B096A8A}" dt="2022-04-13T08:37:07.365" v="29" actId="166"/>
          <ac:spMkLst>
            <pc:docMk/>
            <pc:sldMk cId="3027231038" sldId="267"/>
            <ac:spMk id="6" creationId="{B3823726-F91F-41CD-9B39-C52BCDC61827}"/>
          </ac:spMkLst>
        </pc:spChg>
        <pc:spChg chg="add mod ord">
          <ac:chgData name="Gerardo Ambrosecchia" userId="95c18c24-0dc0-4244-a910-43f6e5d5f24b" providerId="ADAL" clId="{1D6E0C23-634C-4FBC-AB71-062C9B096A8A}" dt="2022-04-12T14:25:29.480" v="19" actId="700"/>
          <ac:spMkLst>
            <pc:docMk/>
            <pc:sldMk cId="3027231038" sldId="267"/>
            <ac:spMk id="7" creationId="{69BF783A-9A1F-4250-8BF3-33AF86539ACD}"/>
          </ac:spMkLst>
        </pc:spChg>
        <pc:spChg chg="add mod">
          <ac:chgData name="Gerardo Ambrosecchia" userId="95c18c24-0dc0-4244-a910-43f6e5d5f24b" providerId="ADAL" clId="{1D6E0C23-634C-4FBC-AB71-062C9B096A8A}" dt="2022-04-12T14:12:12.023" v="7" actId="1035"/>
          <ac:spMkLst>
            <pc:docMk/>
            <pc:sldMk cId="3027231038" sldId="267"/>
            <ac:spMk id="14" creationId="{917F8E89-BA60-44F8-9103-E7DA102BCAB5}"/>
          </ac:spMkLst>
        </pc:spChg>
        <pc:spChg chg="add mod">
          <ac:chgData name="Gerardo Ambrosecchia" userId="95c18c24-0dc0-4244-a910-43f6e5d5f24b" providerId="ADAL" clId="{1D6E0C23-634C-4FBC-AB71-062C9B096A8A}" dt="2022-04-13T12:04:37.530" v="160" actId="1076"/>
          <ac:spMkLst>
            <pc:docMk/>
            <pc:sldMk cId="3027231038" sldId="267"/>
            <ac:spMk id="15" creationId="{5101DA21-D9D8-45DA-A4FD-0A695FE7078D}"/>
          </ac:spMkLst>
        </pc:spChg>
        <pc:spChg chg="del">
          <ac:chgData name="Gerardo Ambrosecchia" userId="95c18c24-0dc0-4244-a910-43f6e5d5f24b" providerId="ADAL" clId="{1D6E0C23-634C-4FBC-AB71-062C9B096A8A}" dt="2022-04-12T14:25:11.577" v="16" actId="478"/>
          <ac:spMkLst>
            <pc:docMk/>
            <pc:sldMk cId="3027231038" sldId="267"/>
            <ac:spMk id="46" creationId="{0336967F-A639-504A-8F75-D8B8FF8765AA}"/>
          </ac:spMkLst>
        </pc:spChg>
        <pc:grpChg chg="mod ord">
          <ac:chgData name="Gerardo Ambrosecchia" userId="95c18c24-0dc0-4244-a910-43f6e5d5f24b" providerId="ADAL" clId="{1D6E0C23-634C-4FBC-AB71-062C9B096A8A}" dt="2022-04-13T11:45:04.250" v="36" actId="1076"/>
          <ac:grpSpMkLst>
            <pc:docMk/>
            <pc:sldMk cId="3027231038" sldId="267"/>
            <ac:grpSpMk id="58" creationId="{F8984ABC-D867-4A48-B6E7-2AEBE91B5E46}"/>
          </ac:grpSpMkLst>
        </pc:grpChg>
        <pc:picChg chg="add mod ord">
          <ac:chgData name="Gerardo Ambrosecchia" userId="95c18c24-0dc0-4244-a910-43f6e5d5f24b" providerId="ADAL" clId="{1D6E0C23-634C-4FBC-AB71-062C9B096A8A}" dt="2022-04-13T11:50:21.950" v="85" actId="171"/>
          <ac:picMkLst>
            <pc:docMk/>
            <pc:sldMk cId="3027231038" sldId="267"/>
            <ac:picMk id="20" creationId="{799B3545-15CA-47FE-949E-CE789E9A6C25}"/>
          </ac:picMkLst>
        </pc:picChg>
        <pc:picChg chg="del mod">
          <ac:chgData name="Gerardo Ambrosecchia" userId="95c18c24-0dc0-4244-a910-43f6e5d5f24b" providerId="ADAL" clId="{1D6E0C23-634C-4FBC-AB71-062C9B096A8A}" dt="2022-04-12T14:25:17.968" v="18" actId="21"/>
          <ac:picMkLst>
            <pc:docMk/>
            <pc:sldMk cId="3027231038" sldId="267"/>
            <ac:picMk id="49" creationId="{F3F1E4DE-9283-3443-A14B-3A2171EF2890}"/>
          </ac:picMkLst>
        </pc:picChg>
        <pc:cxnChg chg="add mod">
          <ac:chgData name="Gerardo Ambrosecchia" userId="95c18c24-0dc0-4244-a910-43f6e5d5f24b" providerId="ADAL" clId="{1D6E0C23-634C-4FBC-AB71-062C9B096A8A}" dt="2022-04-13T11:47:09.936" v="64" actId="14100"/>
          <ac:cxnSpMkLst>
            <pc:docMk/>
            <pc:sldMk cId="3027231038" sldId="267"/>
            <ac:cxnSpMk id="16" creationId="{65BF055F-3EAC-4BCB-9F5C-34D8F8A28D7D}"/>
          </ac:cxnSpMkLst>
        </pc:cxnChg>
      </pc:sldChg>
      <pc:sldChg chg="addSp modSp mod">
        <pc:chgData name="Gerardo Ambrosecchia" userId="95c18c24-0dc0-4244-a910-43f6e5d5f24b" providerId="ADAL" clId="{1D6E0C23-634C-4FBC-AB71-062C9B096A8A}" dt="2022-04-13T11:50:56.317" v="92" actId="171"/>
        <pc:sldMkLst>
          <pc:docMk/>
          <pc:sldMk cId="2182393384" sldId="268"/>
        </pc:sldMkLst>
        <pc:spChg chg="add mod">
          <ac:chgData name="Gerardo Ambrosecchia" userId="95c18c24-0dc0-4244-a910-43f6e5d5f24b" providerId="ADAL" clId="{1D6E0C23-634C-4FBC-AB71-062C9B096A8A}" dt="2022-04-13T11:47:44.121" v="71"/>
          <ac:spMkLst>
            <pc:docMk/>
            <pc:sldMk cId="2182393384" sldId="268"/>
            <ac:spMk id="8" creationId="{C1573F3F-8E73-40A3-9F3A-AEFF9AFCFAB8}"/>
          </ac:spMkLst>
        </pc:spChg>
        <pc:picChg chg="ord">
          <ac:chgData name="Gerardo Ambrosecchia" userId="95c18c24-0dc0-4244-a910-43f6e5d5f24b" providerId="ADAL" clId="{1D6E0C23-634C-4FBC-AB71-062C9B096A8A}" dt="2022-04-13T11:50:56.317" v="92" actId="171"/>
          <ac:picMkLst>
            <pc:docMk/>
            <pc:sldMk cId="2182393384" sldId="268"/>
            <ac:picMk id="14" creationId="{465FF3C9-FA0B-7541-A9E6-EA1772F9BFF4}"/>
          </ac:picMkLst>
        </pc:picChg>
        <pc:cxnChg chg="add mod">
          <ac:chgData name="Gerardo Ambrosecchia" userId="95c18c24-0dc0-4244-a910-43f6e5d5f24b" providerId="ADAL" clId="{1D6E0C23-634C-4FBC-AB71-062C9B096A8A}" dt="2022-04-13T11:47:44.121" v="71"/>
          <ac:cxnSpMkLst>
            <pc:docMk/>
            <pc:sldMk cId="2182393384" sldId="268"/>
            <ac:cxnSpMk id="9" creationId="{228A34D4-F1D2-4385-92D5-D04BF825BA75}"/>
          </ac:cxnSpMkLst>
        </pc:cxnChg>
      </pc:sldChg>
      <pc:sldChg chg="addSp modSp mod">
        <pc:chgData name="Gerardo Ambrosecchia" userId="95c18c24-0dc0-4244-a910-43f6e5d5f24b" providerId="ADAL" clId="{1D6E0C23-634C-4FBC-AB71-062C9B096A8A}" dt="2022-04-13T11:51:05.077" v="94" actId="171"/>
        <pc:sldMkLst>
          <pc:docMk/>
          <pc:sldMk cId="3316725272" sldId="269"/>
        </pc:sldMkLst>
        <pc:spChg chg="add mod">
          <ac:chgData name="Gerardo Ambrosecchia" userId="95c18c24-0dc0-4244-a910-43f6e5d5f24b" providerId="ADAL" clId="{1D6E0C23-634C-4FBC-AB71-062C9B096A8A}" dt="2022-04-13T11:47:48.503" v="73"/>
          <ac:spMkLst>
            <pc:docMk/>
            <pc:sldMk cId="3316725272" sldId="269"/>
            <ac:spMk id="10" creationId="{10174B0D-9809-4614-9B9B-02E173874C12}"/>
          </ac:spMkLst>
        </pc:spChg>
        <pc:picChg chg="ord">
          <ac:chgData name="Gerardo Ambrosecchia" userId="95c18c24-0dc0-4244-a910-43f6e5d5f24b" providerId="ADAL" clId="{1D6E0C23-634C-4FBC-AB71-062C9B096A8A}" dt="2022-04-13T11:51:05.077" v="94" actId="171"/>
          <ac:picMkLst>
            <pc:docMk/>
            <pc:sldMk cId="3316725272" sldId="269"/>
            <ac:picMk id="18" creationId="{4F53B9A8-D71D-AB43-BB96-3C063EE0BFCF}"/>
          </ac:picMkLst>
        </pc:picChg>
        <pc:cxnChg chg="add mod">
          <ac:chgData name="Gerardo Ambrosecchia" userId="95c18c24-0dc0-4244-a910-43f6e5d5f24b" providerId="ADAL" clId="{1D6E0C23-634C-4FBC-AB71-062C9B096A8A}" dt="2022-04-13T11:47:48.503" v="73"/>
          <ac:cxnSpMkLst>
            <pc:docMk/>
            <pc:sldMk cId="3316725272" sldId="269"/>
            <ac:cxnSpMk id="12" creationId="{921F73C2-1284-4DCD-BC4C-516C3A488F26}"/>
          </ac:cxnSpMkLst>
        </pc:cxnChg>
      </pc:sldChg>
      <pc:sldChg chg="addSp modSp mod">
        <pc:chgData name="Gerardo Ambrosecchia" userId="95c18c24-0dc0-4244-a910-43f6e5d5f24b" providerId="ADAL" clId="{1D6E0C23-634C-4FBC-AB71-062C9B096A8A}" dt="2022-04-13T11:51:01.013" v="93" actId="171"/>
        <pc:sldMkLst>
          <pc:docMk/>
          <pc:sldMk cId="3168005442" sldId="270"/>
        </pc:sldMkLst>
        <pc:spChg chg="add mod">
          <ac:chgData name="Gerardo Ambrosecchia" userId="95c18c24-0dc0-4244-a910-43f6e5d5f24b" providerId="ADAL" clId="{1D6E0C23-634C-4FBC-AB71-062C9B096A8A}" dt="2022-04-13T11:47:46.153" v="72"/>
          <ac:spMkLst>
            <pc:docMk/>
            <pc:sldMk cId="3168005442" sldId="270"/>
            <ac:spMk id="12" creationId="{F46BB72F-18B3-4096-A7B2-5E5AA9665D5F}"/>
          </ac:spMkLst>
        </pc:spChg>
        <pc:picChg chg="ord">
          <ac:chgData name="Gerardo Ambrosecchia" userId="95c18c24-0dc0-4244-a910-43f6e5d5f24b" providerId="ADAL" clId="{1D6E0C23-634C-4FBC-AB71-062C9B096A8A}" dt="2022-04-13T11:51:01.013" v="93" actId="171"/>
          <ac:picMkLst>
            <pc:docMk/>
            <pc:sldMk cId="3168005442" sldId="270"/>
            <ac:picMk id="9" creationId="{A3096E8B-DCA4-EE46-A994-2588783E8664}"/>
          </ac:picMkLst>
        </pc:picChg>
        <pc:cxnChg chg="add mod">
          <ac:chgData name="Gerardo Ambrosecchia" userId="95c18c24-0dc0-4244-a910-43f6e5d5f24b" providerId="ADAL" clId="{1D6E0C23-634C-4FBC-AB71-062C9B096A8A}" dt="2022-04-13T11:47:46.153" v="72"/>
          <ac:cxnSpMkLst>
            <pc:docMk/>
            <pc:sldMk cId="3168005442" sldId="270"/>
            <ac:cxnSpMk id="13" creationId="{6F352DF6-0392-4F66-B955-9441D21A31CC}"/>
          </ac:cxnSpMkLst>
        </pc:cxnChg>
      </pc:sldChg>
      <pc:sldChg chg="addSp modSp mod addCm">
        <pc:chgData name="Gerardo Ambrosecchia" userId="95c18c24-0dc0-4244-a910-43f6e5d5f24b" providerId="ADAL" clId="{1D6E0C23-634C-4FBC-AB71-062C9B096A8A}" dt="2022-04-13T11:50:26.013" v="86" actId="171"/>
        <pc:sldMkLst>
          <pc:docMk/>
          <pc:sldMk cId="2686574697" sldId="272"/>
        </pc:sldMkLst>
        <pc:spChg chg="add mod">
          <ac:chgData name="Gerardo Ambrosecchia" userId="95c18c24-0dc0-4244-a910-43f6e5d5f24b" providerId="ADAL" clId="{1D6E0C23-634C-4FBC-AB71-062C9B096A8A}" dt="2022-04-13T11:47:32.073" v="65"/>
          <ac:spMkLst>
            <pc:docMk/>
            <pc:sldMk cId="2686574697" sldId="272"/>
            <ac:spMk id="9" creationId="{09CD6C16-2564-4B7A-86BF-64D41D68D1F7}"/>
          </ac:spMkLst>
        </pc:spChg>
        <pc:picChg chg="ord">
          <ac:chgData name="Gerardo Ambrosecchia" userId="95c18c24-0dc0-4244-a910-43f6e5d5f24b" providerId="ADAL" clId="{1D6E0C23-634C-4FBC-AB71-062C9B096A8A}" dt="2022-04-13T11:50:26.013" v="86" actId="171"/>
          <ac:picMkLst>
            <pc:docMk/>
            <pc:sldMk cId="2686574697" sldId="272"/>
            <ac:picMk id="17" creationId="{3A36F163-60E8-C148-8725-6E8F990DD5A1}"/>
          </ac:picMkLst>
        </pc:picChg>
        <pc:cxnChg chg="add mod">
          <ac:chgData name="Gerardo Ambrosecchia" userId="95c18c24-0dc0-4244-a910-43f6e5d5f24b" providerId="ADAL" clId="{1D6E0C23-634C-4FBC-AB71-062C9B096A8A}" dt="2022-04-13T11:47:32.073" v="65"/>
          <ac:cxnSpMkLst>
            <pc:docMk/>
            <pc:sldMk cId="2686574697" sldId="272"/>
            <ac:cxnSpMk id="10" creationId="{57524187-A45E-48B9-AA9F-BA133D3FA70F}"/>
          </ac:cxnSpMkLst>
        </pc:cxnChg>
      </pc:sldChg>
      <pc:sldChg chg="addSp modSp mod">
        <pc:chgData name="Gerardo Ambrosecchia" userId="95c18c24-0dc0-4244-a910-43f6e5d5f24b" providerId="ADAL" clId="{1D6E0C23-634C-4FBC-AB71-062C9B096A8A}" dt="2022-04-13T11:51:17.701" v="97" actId="171"/>
        <pc:sldMkLst>
          <pc:docMk/>
          <pc:sldMk cId="3109293424" sldId="274"/>
        </pc:sldMkLst>
        <pc:spChg chg="add mod">
          <ac:chgData name="Gerardo Ambrosecchia" userId="95c18c24-0dc0-4244-a910-43f6e5d5f24b" providerId="ADAL" clId="{1D6E0C23-634C-4FBC-AB71-062C9B096A8A}" dt="2022-04-13T11:47:52.258" v="75"/>
          <ac:spMkLst>
            <pc:docMk/>
            <pc:sldMk cId="3109293424" sldId="274"/>
            <ac:spMk id="16" creationId="{A65F158A-3EF9-46BA-82B1-3D3D7346E676}"/>
          </ac:spMkLst>
        </pc:spChg>
        <pc:picChg chg="ord">
          <ac:chgData name="Gerardo Ambrosecchia" userId="95c18c24-0dc0-4244-a910-43f6e5d5f24b" providerId="ADAL" clId="{1D6E0C23-634C-4FBC-AB71-062C9B096A8A}" dt="2022-04-13T11:51:17.701" v="97" actId="171"/>
          <ac:picMkLst>
            <pc:docMk/>
            <pc:sldMk cId="3109293424" sldId="274"/>
            <ac:picMk id="23" creationId="{F03106F8-BC1A-43B7-91F0-FB9FD47C3592}"/>
          </ac:picMkLst>
        </pc:picChg>
        <pc:cxnChg chg="add mod">
          <ac:chgData name="Gerardo Ambrosecchia" userId="95c18c24-0dc0-4244-a910-43f6e5d5f24b" providerId="ADAL" clId="{1D6E0C23-634C-4FBC-AB71-062C9B096A8A}" dt="2022-04-13T11:48:46.749" v="81" actId="14100"/>
          <ac:cxnSpMkLst>
            <pc:docMk/>
            <pc:sldMk cId="3109293424" sldId="274"/>
            <ac:cxnSpMk id="17" creationId="{3C3720E8-542D-4BD1-823D-AFA15D755BB3}"/>
          </ac:cxnSpMkLst>
        </pc:cxnChg>
      </pc:sldChg>
      <pc:sldChg chg="addSp delSp modSp add mod">
        <pc:chgData name="Gerardo Ambrosecchia" userId="95c18c24-0dc0-4244-a910-43f6e5d5f24b" providerId="ADAL" clId="{1D6E0C23-634C-4FBC-AB71-062C9B096A8A}" dt="2022-04-13T12:20:58.018" v="1087" actId="20577"/>
        <pc:sldMkLst>
          <pc:docMk/>
          <pc:sldMk cId="1820738145" sldId="275"/>
        </pc:sldMkLst>
        <pc:spChg chg="mod">
          <ac:chgData name="Gerardo Ambrosecchia" userId="95c18c24-0dc0-4244-a910-43f6e5d5f24b" providerId="ADAL" clId="{1D6E0C23-634C-4FBC-AB71-062C9B096A8A}" dt="2022-04-13T12:08:26.346" v="406" actId="20577"/>
          <ac:spMkLst>
            <pc:docMk/>
            <pc:sldMk cId="1820738145" sldId="275"/>
            <ac:spMk id="6" creationId="{B3823726-F91F-41CD-9B39-C52BCDC61827}"/>
          </ac:spMkLst>
        </pc:spChg>
        <pc:spChg chg="del">
          <ac:chgData name="Gerardo Ambrosecchia" userId="95c18c24-0dc0-4244-a910-43f6e5d5f24b" providerId="ADAL" clId="{1D6E0C23-634C-4FBC-AB71-062C9B096A8A}" dt="2022-04-13T12:05:43.134" v="173" actId="931"/>
          <ac:spMkLst>
            <pc:docMk/>
            <pc:sldMk cId="1820738145" sldId="275"/>
            <ac:spMk id="7" creationId="{69BF783A-9A1F-4250-8BF3-33AF86539ACD}"/>
          </ac:spMkLst>
        </pc:spChg>
        <pc:spChg chg="mod">
          <ac:chgData name="Gerardo Ambrosecchia" userId="95c18c24-0dc0-4244-a910-43f6e5d5f24b" providerId="ADAL" clId="{1D6E0C23-634C-4FBC-AB71-062C9B096A8A}" dt="2022-04-13T12:20:58.018" v="1087" actId="20577"/>
          <ac:spMkLst>
            <pc:docMk/>
            <pc:sldMk cId="1820738145" sldId="275"/>
            <ac:spMk id="14" creationId="{917F8E89-BA60-44F8-9103-E7DA102BCAB5}"/>
          </ac:spMkLst>
        </pc:spChg>
        <pc:spChg chg="mod">
          <ac:chgData name="Gerardo Ambrosecchia" userId="95c18c24-0dc0-4244-a910-43f6e5d5f24b" providerId="ADAL" clId="{1D6E0C23-634C-4FBC-AB71-062C9B096A8A}" dt="2022-04-13T12:05:30.209" v="171" actId="688"/>
          <ac:spMkLst>
            <pc:docMk/>
            <pc:sldMk cId="1820738145" sldId="275"/>
            <ac:spMk id="15" creationId="{5101DA21-D9D8-45DA-A4FD-0A695FE7078D}"/>
          </ac:spMkLst>
        </pc:spChg>
        <pc:spChg chg="mod">
          <ac:chgData name="Gerardo Ambrosecchia" userId="95c18c24-0dc0-4244-a910-43f6e5d5f24b" providerId="ADAL" clId="{1D6E0C23-634C-4FBC-AB71-062C9B096A8A}" dt="2022-04-13T12:06:17.978" v="197" actId="1076"/>
          <ac:spMkLst>
            <pc:docMk/>
            <pc:sldMk cId="1820738145" sldId="275"/>
            <ac:spMk id="50" creationId="{2F9DA0DB-141A-394E-9192-4A336B5BE67A}"/>
          </ac:spMkLst>
        </pc:spChg>
        <pc:spChg chg="mod">
          <ac:chgData name="Gerardo Ambrosecchia" userId="95c18c24-0dc0-4244-a910-43f6e5d5f24b" providerId="ADAL" clId="{1D6E0C23-634C-4FBC-AB71-062C9B096A8A}" dt="2022-04-13T12:06:40.362" v="205" actId="1076"/>
          <ac:spMkLst>
            <pc:docMk/>
            <pc:sldMk cId="1820738145" sldId="275"/>
            <ac:spMk id="53" creationId="{E3CF8DF2-1B94-0E49-AF1B-DE3BDE3488DF}"/>
          </ac:spMkLst>
        </pc:spChg>
        <pc:spChg chg="del mod">
          <ac:chgData name="Gerardo Ambrosecchia" userId="95c18c24-0dc0-4244-a910-43f6e5d5f24b" providerId="ADAL" clId="{1D6E0C23-634C-4FBC-AB71-062C9B096A8A}" dt="2022-04-13T12:06:27.921" v="203"/>
          <ac:spMkLst>
            <pc:docMk/>
            <pc:sldMk cId="1820738145" sldId="275"/>
            <ac:spMk id="59" creationId="{796E5B19-D1DB-C642-BCB4-8123A816028F}"/>
          </ac:spMkLst>
        </pc:spChg>
        <pc:grpChg chg="mod">
          <ac:chgData name="Gerardo Ambrosecchia" userId="95c18c24-0dc0-4244-a910-43f6e5d5f24b" providerId="ADAL" clId="{1D6E0C23-634C-4FBC-AB71-062C9B096A8A}" dt="2022-04-13T12:06:35.354" v="204" actId="1076"/>
          <ac:grpSpMkLst>
            <pc:docMk/>
            <pc:sldMk cId="1820738145" sldId="275"/>
            <ac:grpSpMk id="58" creationId="{F8984ABC-D867-4A48-B6E7-2AEBE91B5E46}"/>
          </ac:grpSpMkLst>
        </pc:grpChg>
        <pc:picChg chg="add mod">
          <ac:chgData name="Gerardo Ambrosecchia" userId="95c18c24-0dc0-4244-a910-43f6e5d5f24b" providerId="ADAL" clId="{1D6E0C23-634C-4FBC-AB71-062C9B096A8A}" dt="2022-04-13T12:05:44.322" v="175" actId="962"/>
          <ac:picMkLst>
            <pc:docMk/>
            <pc:sldMk cId="1820738145" sldId="275"/>
            <ac:picMk id="3" creationId="{AFBBF246-80EE-40B5-8131-50960FBC4EC1}"/>
          </ac:picMkLst>
        </pc:picChg>
        <pc:cxnChg chg="del">
          <ac:chgData name="Gerardo Ambrosecchia" userId="95c18c24-0dc0-4244-a910-43f6e5d5f24b" providerId="ADAL" clId="{1D6E0C23-634C-4FBC-AB71-062C9B096A8A}" dt="2022-04-13T12:05:31.669" v="172" actId="478"/>
          <ac:cxnSpMkLst>
            <pc:docMk/>
            <pc:sldMk cId="1820738145" sldId="275"/>
            <ac:cxnSpMk id="16" creationId="{65BF055F-3EAC-4BCB-9F5C-34D8F8A28D7D}"/>
          </ac:cxnSpMkLst>
        </pc:cxnChg>
        <pc:cxnChg chg="del mod">
          <ac:chgData name="Gerardo Ambrosecchia" userId="95c18c24-0dc0-4244-a910-43f6e5d5f24b" providerId="ADAL" clId="{1D6E0C23-634C-4FBC-AB71-062C9B096A8A}" dt="2022-04-13T12:06:27.921" v="201" actId="478"/>
          <ac:cxnSpMkLst>
            <pc:docMk/>
            <pc:sldMk cId="1820738145" sldId="275"/>
            <ac:cxnSpMk id="54" creationId="{3E955132-ECB9-2C4B-A501-7EED78FE054E}"/>
          </ac:cxnSpMkLst>
        </pc:cxnChg>
      </pc:sldChg>
      <pc:sldChg chg="modSp new mod addCm">
        <pc:chgData name="Gerardo Ambrosecchia" userId="95c18c24-0dc0-4244-a910-43f6e5d5f24b" providerId="ADAL" clId="{1D6E0C23-634C-4FBC-AB71-062C9B096A8A}" dt="2022-04-13T12:20:21.056" v="1082" actId="27636"/>
        <pc:sldMkLst>
          <pc:docMk/>
          <pc:sldMk cId="1107949149" sldId="276"/>
        </pc:sldMkLst>
        <pc:spChg chg="mod">
          <ac:chgData name="Gerardo Ambrosecchia" userId="95c18c24-0dc0-4244-a910-43f6e5d5f24b" providerId="ADAL" clId="{1D6E0C23-634C-4FBC-AB71-062C9B096A8A}" dt="2022-04-13T12:20:21.056" v="1082" actId="27636"/>
          <ac:spMkLst>
            <pc:docMk/>
            <pc:sldMk cId="1107949149" sldId="276"/>
            <ac:spMk id="2" creationId="{D85FC96C-50A3-4421-8A1A-C061A7CFF969}"/>
          </ac:spMkLst>
        </pc:spChg>
        <pc:spChg chg="mod">
          <ac:chgData name="Gerardo Ambrosecchia" userId="95c18c24-0dc0-4244-a910-43f6e5d5f24b" providerId="ADAL" clId="{1D6E0C23-634C-4FBC-AB71-062C9B096A8A}" dt="2022-04-13T12:09:47.082" v="445" actId="20577"/>
          <ac:spMkLst>
            <pc:docMk/>
            <pc:sldMk cId="1107949149" sldId="276"/>
            <ac:spMk id="3" creationId="{BC6927D9-6C1B-4CBF-B75F-8846871B4DBC}"/>
          </ac:spMkLst>
        </pc:spChg>
      </pc:sldChg>
    </pc:docChg>
  </pc:docChgLst>
  <pc:docChgLst>
    <pc:chgData name="Gerardo Ambrosecchia" userId="95c18c24-0dc0-4244-a910-43f6e5d5f24b" providerId="ADAL" clId="{0CF614BD-0CA0-4BE4-A4FE-100F404F1761}"/>
    <pc:docChg chg="undo custSel addSld delSld modSld sldOrd">
      <pc:chgData name="Gerardo Ambrosecchia" userId="95c18c24-0dc0-4244-a910-43f6e5d5f24b" providerId="ADAL" clId="{0CF614BD-0CA0-4BE4-A4FE-100F404F1761}" dt="2022-04-25T09:58:47.803" v="609" actId="1076"/>
      <pc:docMkLst>
        <pc:docMk/>
      </pc:docMkLst>
      <pc:sldChg chg="addSp delSp mod">
        <pc:chgData name="Gerardo Ambrosecchia" userId="95c18c24-0dc0-4244-a910-43f6e5d5f24b" providerId="ADAL" clId="{0CF614BD-0CA0-4BE4-A4FE-100F404F1761}" dt="2022-04-25T09:38:14.878" v="102" actId="478"/>
        <pc:sldMkLst>
          <pc:docMk/>
          <pc:sldMk cId="3537116295" sldId="258"/>
        </pc:sldMkLst>
        <pc:picChg chg="add del">
          <ac:chgData name="Gerardo Ambrosecchia" userId="95c18c24-0dc0-4244-a910-43f6e5d5f24b" providerId="ADAL" clId="{0CF614BD-0CA0-4BE4-A4FE-100F404F1761}" dt="2022-04-25T09:38:14.878" v="102" actId="478"/>
          <ac:picMkLst>
            <pc:docMk/>
            <pc:sldMk cId="3537116295" sldId="258"/>
            <ac:picMk id="23" creationId="{41E09343-45C7-E743-BD33-2F5D9E8E3B0B}"/>
          </ac:picMkLst>
        </pc:picChg>
      </pc:sldChg>
      <pc:sldChg chg="addSp delSp mod delCm">
        <pc:chgData name="Gerardo Ambrosecchia" userId="95c18c24-0dc0-4244-a910-43f6e5d5f24b" providerId="ADAL" clId="{0CF614BD-0CA0-4BE4-A4FE-100F404F1761}" dt="2022-04-25T09:37:05.316" v="92" actId="478"/>
        <pc:sldMkLst>
          <pc:docMk/>
          <pc:sldMk cId="2686574697" sldId="272"/>
        </pc:sldMkLst>
        <pc:picChg chg="add del">
          <ac:chgData name="Gerardo Ambrosecchia" userId="95c18c24-0dc0-4244-a910-43f6e5d5f24b" providerId="ADAL" clId="{0CF614BD-0CA0-4BE4-A4FE-100F404F1761}" dt="2022-04-25T09:37:05.316" v="92" actId="478"/>
          <ac:picMkLst>
            <pc:docMk/>
            <pc:sldMk cId="2686574697" sldId="272"/>
            <ac:picMk id="17" creationId="{3A36F163-60E8-C148-8725-6E8F990DD5A1}"/>
          </ac:picMkLst>
        </pc:picChg>
      </pc:sldChg>
      <pc:sldChg chg="addSp delSp modSp del mod delCm modCm">
        <pc:chgData name="Gerardo Ambrosecchia" userId="95c18c24-0dc0-4244-a910-43f6e5d5f24b" providerId="ADAL" clId="{0CF614BD-0CA0-4BE4-A4FE-100F404F1761}" dt="2022-04-25T09:46:14.300" v="223" actId="47"/>
        <pc:sldMkLst>
          <pc:docMk/>
          <pc:sldMk cId="288451535" sldId="277"/>
        </pc:sldMkLst>
        <pc:spChg chg="add del mod">
          <ac:chgData name="Gerardo Ambrosecchia" userId="95c18c24-0dc0-4244-a910-43f6e5d5f24b" providerId="ADAL" clId="{0CF614BD-0CA0-4BE4-A4FE-100F404F1761}" dt="2022-04-25T09:42:14.901" v="181" actId="478"/>
          <ac:spMkLst>
            <pc:docMk/>
            <pc:sldMk cId="288451535" sldId="277"/>
            <ac:spMk id="3" creationId="{FC08275F-40C9-4DED-A76C-3484C1025961}"/>
          </ac:spMkLst>
        </pc:spChg>
        <pc:spChg chg="mod">
          <ac:chgData name="Gerardo Ambrosecchia" userId="95c18c24-0dc0-4244-a910-43f6e5d5f24b" providerId="ADAL" clId="{0CF614BD-0CA0-4BE4-A4FE-100F404F1761}" dt="2022-04-22T14:48:16.372" v="51" actId="20577"/>
          <ac:spMkLst>
            <pc:docMk/>
            <pc:sldMk cId="288451535" sldId="277"/>
            <ac:spMk id="14" creationId="{917F8E89-BA60-44F8-9103-E7DA102BCAB5}"/>
          </ac:spMkLst>
        </pc:spChg>
        <pc:spChg chg="add del mod">
          <ac:chgData name="Gerardo Ambrosecchia" userId="95c18c24-0dc0-4244-a910-43f6e5d5f24b" providerId="ADAL" clId="{0CF614BD-0CA0-4BE4-A4FE-100F404F1761}" dt="2022-04-25T09:42:17.364" v="183" actId="478"/>
          <ac:spMkLst>
            <pc:docMk/>
            <pc:sldMk cId="288451535" sldId="277"/>
            <ac:spMk id="20" creationId="{DE9749D6-C6E9-4DD1-AD82-CE659634C0E7}"/>
          </ac:spMkLst>
        </pc:spChg>
      </pc:sldChg>
      <pc:sldChg chg="delSp modSp del mod">
        <pc:chgData name="Gerardo Ambrosecchia" userId="95c18c24-0dc0-4244-a910-43f6e5d5f24b" providerId="ADAL" clId="{0CF614BD-0CA0-4BE4-A4FE-100F404F1761}" dt="2022-04-25T09:50:07.181" v="394" actId="47"/>
        <pc:sldMkLst>
          <pc:docMk/>
          <pc:sldMk cId="2936758013" sldId="278"/>
        </pc:sldMkLst>
        <pc:spChg chg="mod">
          <ac:chgData name="Gerardo Ambrosecchia" userId="95c18c24-0dc0-4244-a910-43f6e5d5f24b" providerId="ADAL" clId="{0CF614BD-0CA0-4BE4-A4FE-100F404F1761}" dt="2022-04-22T14:48:43.075" v="71" actId="20577"/>
          <ac:spMkLst>
            <pc:docMk/>
            <pc:sldMk cId="2936758013" sldId="278"/>
            <ac:spMk id="14" creationId="{917F8E89-BA60-44F8-9103-E7DA102BCAB5}"/>
          </ac:spMkLst>
        </pc:spChg>
        <pc:spChg chg="del mod">
          <ac:chgData name="Gerardo Ambrosecchia" userId="95c18c24-0dc0-4244-a910-43f6e5d5f24b" providerId="ADAL" clId="{0CF614BD-0CA0-4BE4-A4FE-100F404F1761}" dt="2022-04-25T09:44:55.325" v="211" actId="478"/>
          <ac:spMkLst>
            <pc:docMk/>
            <pc:sldMk cId="2936758013" sldId="278"/>
            <ac:spMk id="15" creationId="{5101DA21-D9D8-45DA-A4FD-0A695FE7078D}"/>
          </ac:spMkLst>
        </pc:spChg>
        <pc:spChg chg="del">
          <ac:chgData name="Gerardo Ambrosecchia" userId="95c18c24-0dc0-4244-a910-43f6e5d5f24b" providerId="ADAL" clId="{0CF614BD-0CA0-4BE4-A4FE-100F404F1761}" dt="2022-04-25T09:39:27.917" v="118" actId="478"/>
          <ac:spMkLst>
            <pc:docMk/>
            <pc:sldMk cId="2936758013" sldId="278"/>
            <ac:spMk id="16" creationId="{5D3BFA1D-3A4C-47CD-BA34-6D777371813A}"/>
          </ac:spMkLst>
        </pc:spChg>
      </pc:sldChg>
      <pc:sldChg chg="addSp delSp modSp add del mod">
        <pc:chgData name="Gerardo Ambrosecchia" userId="95c18c24-0dc0-4244-a910-43f6e5d5f24b" providerId="ADAL" clId="{0CF614BD-0CA0-4BE4-A4FE-100F404F1761}" dt="2022-04-25T09:50:09.733" v="395" actId="47"/>
        <pc:sldMkLst>
          <pc:docMk/>
          <pc:sldMk cId="1515827963" sldId="279"/>
        </pc:sldMkLst>
        <pc:spChg chg="del">
          <ac:chgData name="Gerardo Ambrosecchia" userId="95c18c24-0dc0-4244-a910-43f6e5d5f24b" providerId="ADAL" clId="{0CF614BD-0CA0-4BE4-A4FE-100F404F1761}" dt="2022-04-25T09:36:52.040" v="88" actId="478"/>
          <ac:spMkLst>
            <pc:docMk/>
            <pc:sldMk cId="1515827963" sldId="279"/>
            <ac:spMk id="6" creationId="{B3823726-F91F-41CD-9B39-C52BCDC61827}"/>
          </ac:spMkLst>
        </pc:spChg>
        <pc:spChg chg="add del mod">
          <ac:chgData name="Gerardo Ambrosecchia" userId="95c18c24-0dc0-4244-a910-43f6e5d5f24b" providerId="ADAL" clId="{0CF614BD-0CA0-4BE4-A4FE-100F404F1761}" dt="2022-04-25T09:36:54.511" v="89" actId="478"/>
          <ac:spMkLst>
            <pc:docMk/>
            <pc:sldMk cId="1515827963" sldId="279"/>
            <ac:spMk id="7" creationId="{6C78ADDD-C785-4D8C-8C56-8540C9770CF2}"/>
          </ac:spMkLst>
        </pc:spChg>
        <pc:spChg chg="add del mod">
          <ac:chgData name="Gerardo Ambrosecchia" userId="95c18c24-0dc0-4244-a910-43f6e5d5f24b" providerId="ADAL" clId="{0CF614BD-0CA0-4BE4-A4FE-100F404F1761}" dt="2022-04-25T09:36:54.511" v="89" actId="478"/>
          <ac:spMkLst>
            <pc:docMk/>
            <pc:sldMk cId="1515827963" sldId="279"/>
            <ac:spMk id="9" creationId="{D6C1B9B6-5DAC-438E-857C-E4BED89F8630}"/>
          </ac:spMkLst>
        </pc:spChg>
        <pc:spChg chg="del">
          <ac:chgData name="Gerardo Ambrosecchia" userId="95c18c24-0dc0-4244-a910-43f6e5d5f24b" providerId="ADAL" clId="{0CF614BD-0CA0-4BE4-A4FE-100F404F1761}" dt="2022-04-25T09:36:46.254" v="83" actId="478"/>
          <ac:spMkLst>
            <pc:docMk/>
            <pc:sldMk cId="1515827963" sldId="279"/>
            <ac:spMk id="14" creationId="{917F8E89-BA60-44F8-9103-E7DA102BCAB5}"/>
          </ac:spMkLst>
        </pc:spChg>
        <pc:spChg chg="del">
          <ac:chgData name="Gerardo Ambrosecchia" userId="95c18c24-0dc0-4244-a910-43f6e5d5f24b" providerId="ADAL" clId="{0CF614BD-0CA0-4BE4-A4FE-100F404F1761}" dt="2022-04-25T09:36:40.565" v="81" actId="478"/>
          <ac:spMkLst>
            <pc:docMk/>
            <pc:sldMk cId="1515827963" sldId="279"/>
            <ac:spMk id="15" creationId="{5101DA21-D9D8-45DA-A4FD-0A695FE7078D}"/>
          </ac:spMkLst>
        </pc:spChg>
        <pc:spChg chg="del">
          <ac:chgData name="Gerardo Ambrosecchia" userId="95c18c24-0dc0-4244-a910-43f6e5d5f24b" providerId="ADAL" clId="{0CF614BD-0CA0-4BE4-A4FE-100F404F1761}" dt="2022-04-25T09:36:52.040" v="88" actId="478"/>
          <ac:spMkLst>
            <pc:docMk/>
            <pc:sldMk cId="1515827963" sldId="279"/>
            <ac:spMk id="16" creationId="{5D3BFA1D-3A4C-47CD-BA34-6D777371813A}"/>
          </ac:spMkLst>
        </pc:spChg>
        <pc:spChg chg="del">
          <ac:chgData name="Gerardo Ambrosecchia" userId="95c18c24-0dc0-4244-a910-43f6e5d5f24b" providerId="ADAL" clId="{0CF614BD-0CA0-4BE4-A4FE-100F404F1761}" dt="2022-04-25T09:36:44.743" v="82" actId="478"/>
          <ac:spMkLst>
            <pc:docMk/>
            <pc:sldMk cId="1515827963" sldId="279"/>
            <ac:spMk id="17" creationId="{13A77A98-F5EB-47B7-A176-53896936F1A3}"/>
          </ac:spMkLst>
        </pc:spChg>
        <pc:spChg chg="add mod">
          <ac:chgData name="Gerardo Ambrosecchia" userId="95c18c24-0dc0-4244-a910-43f6e5d5f24b" providerId="ADAL" clId="{0CF614BD-0CA0-4BE4-A4FE-100F404F1761}" dt="2022-04-25T09:39:51.064" v="128" actId="20577"/>
          <ac:spMkLst>
            <pc:docMk/>
            <pc:sldMk cId="1515827963" sldId="279"/>
            <ac:spMk id="24" creationId="{E6923D3A-8B34-4505-8160-AFBC660C4E24}"/>
          </ac:spMkLst>
        </pc:spChg>
        <pc:spChg chg="add mod">
          <ac:chgData name="Gerardo Ambrosecchia" userId="95c18c24-0dc0-4244-a910-43f6e5d5f24b" providerId="ADAL" clId="{0CF614BD-0CA0-4BE4-A4FE-100F404F1761}" dt="2022-04-25T09:40:10.565" v="130"/>
          <ac:spMkLst>
            <pc:docMk/>
            <pc:sldMk cId="1515827963" sldId="279"/>
            <ac:spMk id="25" creationId="{8EFDE0D8-F4C6-4271-8CD1-05B6E1A601EB}"/>
          </ac:spMkLst>
        </pc:spChg>
        <pc:spChg chg="del mod">
          <ac:chgData name="Gerardo Ambrosecchia" userId="95c18c24-0dc0-4244-a910-43f6e5d5f24b" providerId="ADAL" clId="{0CF614BD-0CA0-4BE4-A4FE-100F404F1761}" dt="2022-04-25T09:36:49.950" v="87" actId="478"/>
          <ac:spMkLst>
            <pc:docMk/>
            <pc:sldMk cId="1515827963" sldId="279"/>
            <ac:spMk id="50" creationId="{2F9DA0DB-141A-394E-9192-4A336B5BE67A}"/>
          </ac:spMkLst>
        </pc:spChg>
        <pc:grpChg chg="del">
          <ac:chgData name="Gerardo Ambrosecchia" userId="95c18c24-0dc0-4244-a910-43f6e5d5f24b" providerId="ADAL" clId="{0CF614BD-0CA0-4BE4-A4FE-100F404F1761}" dt="2022-04-25T09:36:52.040" v="88" actId="478"/>
          <ac:grpSpMkLst>
            <pc:docMk/>
            <pc:sldMk cId="1515827963" sldId="279"/>
            <ac:grpSpMk id="58" creationId="{F8984ABC-D867-4A48-B6E7-2AEBE91B5E46}"/>
          </ac:grpSpMkLst>
        </pc:grpChg>
        <pc:picChg chg="del">
          <ac:chgData name="Gerardo Ambrosecchia" userId="95c18c24-0dc0-4244-a910-43f6e5d5f24b" providerId="ADAL" clId="{0CF614BD-0CA0-4BE4-A4FE-100F404F1761}" dt="2022-04-25T09:36:52.040" v="88" actId="478"/>
          <ac:picMkLst>
            <pc:docMk/>
            <pc:sldMk cId="1515827963" sldId="279"/>
            <ac:picMk id="3" creationId="{AFBBF246-80EE-40B5-8131-50960FBC4EC1}"/>
          </ac:picMkLst>
        </pc:picChg>
        <pc:picChg chg="add del mod modCrop">
          <ac:chgData name="Gerardo Ambrosecchia" userId="95c18c24-0dc0-4244-a910-43f6e5d5f24b" providerId="ADAL" clId="{0CF614BD-0CA0-4BE4-A4FE-100F404F1761}" dt="2022-04-25T09:36:36.573" v="80" actId="478"/>
          <ac:picMkLst>
            <pc:docMk/>
            <pc:sldMk cId="1515827963" sldId="279"/>
            <ac:picMk id="4" creationId="{4A209B55-2DB6-4BEC-BD1E-1F62DFCF3E08}"/>
          </ac:picMkLst>
        </pc:picChg>
        <pc:picChg chg="add mod modCrop">
          <ac:chgData name="Gerardo Ambrosecchia" userId="95c18c24-0dc0-4244-a910-43f6e5d5f24b" providerId="ADAL" clId="{0CF614BD-0CA0-4BE4-A4FE-100F404F1761}" dt="2022-04-25T09:40:00.245" v="129" actId="1076"/>
          <ac:picMkLst>
            <pc:docMk/>
            <pc:sldMk cId="1515827963" sldId="279"/>
            <ac:picMk id="11" creationId="{700B8839-B627-4026-A8D8-442596561F20}"/>
          </ac:picMkLst>
        </pc:picChg>
        <pc:picChg chg="del">
          <ac:chgData name="Gerardo Ambrosecchia" userId="95c18c24-0dc0-4244-a910-43f6e5d5f24b" providerId="ADAL" clId="{0CF614BD-0CA0-4BE4-A4FE-100F404F1761}" dt="2022-04-25T09:36:47.117" v="84" actId="478"/>
          <ac:picMkLst>
            <pc:docMk/>
            <pc:sldMk cId="1515827963" sldId="279"/>
            <ac:picMk id="20" creationId="{799B3545-15CA-47FE-949E-CE789E9A6C25}"/>
          </ac:picMkLst>
        </pc:picChg>
        <pc:picChg chg="del">
          <ac:chgData name="Gerardo Ambrosecchia" userId="95c18c24-0dc0-4244-a910-43f6e5d5f24b" providerId="ADAL" clId="{0CF614BD-0CA0-4BE4-A4FE-100F404F1761}" dt="2022-04-25T09:36:57.773" v="90" actId="478"/>
          <ac:picMkLst>
            <pc:docMk/>
            <pc:sldMk cId="1515827963" sldId="279"/>
            <ac:picMk id="55" creationId="{C25DF440-44FA-F34C-BC0E-3F2EDA8188AF}"/>
          </ac:picMkLst>
        </pc:picChg>
        <pc:cxnChg chg="del">
          <ac:chgData name="Gerardo Ambrosecchia" userId="95c18c24-0dc0-4244-a910-43f6e5d5f24b" providerId="ADAL" clId="{0CF614BD-0CA0-4BE4-A4FE-100F404F1761}" dt="2022-04-25T09:36:48.147" v="85" actId="478"/>
          <ac:cxnSpMkLst>
            <pc:docMk/>
            <pc:sldMk cId="1515827963" sldId="279"/>
            <ac:cxnSpMk id="51" creationId="{FBEEA383-EDA1-0941-B3E0-29662EF57BA9}"/>
          </ac:cxnSpMkLst>
        </pc:cxnChg>
      </pc:sldChg>
      <pc:sldChg chg="add">
        <pc:chgData name="Gerardo Ambrosecchia" userId="95c18c24-0dc0-4244-a910-43f6e5d5f24b" providerId="ADAL" clId="{0CF614BD-0CA0-4BE4-A4FE-100F404F1761}" dt="2022-04-25T09:38:50.543" v="104"/>
        <pc:sldMkLst>
          <pc:docMk/>
          <pc:sldMk cId="3435046758" sldId="280"/>
        </pc:sldMkLst>
      </pc:sldChg>
      <pc:sldChg chg="modSp add del mod">
        <pc:chgData name="Gerardo Ambrosecchia" userId="95c18c24-0dc0-4244-a910-43f6e5d5f24b" providerId="ADAL" clId="{0CF614BD-0CA0-4BE4-A4FE-100F404F1761}" dt="2022-04-25T09:46:19.016" v="224" actId="47"/>
        <pc:sldMkLst>
          <pc:docMk/>
          <pc:sldMk cId="2060519117" sldId="281"/>
        </pc:sldMkLst>
        <pc:spChg chg="mod">
          <ac:chgData name="Gerardo Ambrosecchia" userId="95c18c24-0dc0-4244-a910-43f6e5d5f24b" providerId="ADAL" clId="{0CF614BD-0CA0-4BE4-A4FE-100F404F1761}" dt="2022-04-25T09:43:55.986" v="202" actId="20577"/>
          <ac:spMkLst>
            <pc:docMk/>
            <pc:sldMk cId="2060519117" sldId="281"/>
            <ac:spMk id="20" creationId="{DE9749D6-C6E9-4DD1-AD82-CE659634C0E7}"/>
          </ac:spMkLst>
        </pc:spChg>
      </pc:sldChg>
      <pc:sldChg chg="add del">
        <pc:chgData name="Gerardo Ambrosecchia" userId="95c18c24-0dc0-4244-a910-43f6e5d5f24b" providerId="ADAL" clId="{0CF614BD-0CA0-4BE4-A4FE-100F404F1761}" dt="2022-04-25T09:39:33.394" v="120"/>
        <pc:sldMkLst>
          <pc:docMk/>
          <pc:sldMk cId="3320836312" sldId="281"/>
        </pc:sldMkLst>
      </pc:sldChg>
      <pc:sldChg chg="addSp delSp modSp new mod modClrScheme chgLayout">
        <pc:chgData name="Gerardo Ambrosecchia" userId="95c18c24-0dc0-4244-a910-43f6e5d5f24b" providerId="ADAL" clId="{0CF614BD-0CA0-4BE4-A4FE-100F404F1761}" dt="2022-04-25T09:58:10.589" v="608" actId="1076"/>
        <pc:sldMkLst>
          <pc:docMk/>
          <pc:sldMk cId="1353521908" sldId="282"/>
        </pc:sldMkLst>
        <pc:spChg chg="del">
          <ac:chgData name="Gerardo Ambrosecchia" userId="95c18c24-0dc0-4244-a910-43f6e5d5f24b" providerId="ADAL" clId="{0CF614BD-0CA0-4BE4-A4FE-100F404F1761}" dt="2022-04-25T09:42:50.565" v="185"/>
          <ac:spMkLst>
            <pc:docMk/>
            <pc:sldMk cId="1353521908" sldId="282"/>
            <ac:spMk id="2" creationId="{5146E89C-299B-47BE-A1A0-4223E02408A4}"/>
          </ac:spMkLst>
        </pc:spChg>
        <pc:spChg chg="del mod ord">
          <ac:chgData name="Gerardo Ambrosecchia" userId="95c18c24-0dc0-4244-a910-43f6e5d5f24b" providerId="ADAL" clId="{0CF614BD-0CA0-4BE4-A4FE-100F404F1761}" dt="2022-04-25T09:43:06.422" v="190" actId="700"/>
          <ac:spMkLst>
            <pc:docMk/>
            <pc:sldMk cId="1353521908" sldId="282"/>
            <ac:spMk id="3" creationId="{63036CDC-D9CE-4643-B970-608A982D51F7}"/>
          </ac:spMkLst>
        </pc:spChg>
        <pc:spChg chg="add mod ord">
          <ac:chgData name="Gerardo Ambrosecchia" userId="95c18c24-0dc0-4244-a910-43f6e5d5f24b" providerId="ADAL" clId="{0CF614BD-0CA0-4BE4-A4FE-100F404F1761}" dt="2022-04-25T09:43:35.345" v="200"/>
          <ac:spMkLst>
            <pc:docMk/>
            <pc:sldMk cId="1353521908" sldId="282"/>
            <ac:spMk id="6" creationId="{436F75C3-E9AF-4FAC-A789-972319AEB5B4}"/>
          </ac:spMkLst>
        </pc:spChg>
        <pc:spChg chg="add del mod">
          <ac:chgData name="Gerardo Ambrosecchia" userId="95c18c24-0dc0-4244-a910-43f6e5d5f24b" providerId="ADAL" clId="{0CF614BD-0CA0-4BE4-A4FE-100F404F1761}" dt="2022-04-25T09:43:14.029" v="192" actId="478"/>
          <ac:spMkLst>
            <pc:docMk/>
            <pc:sldMk cId="1353521908" sldId="282"/>
            <ac:spMk id="8" creationId="{00ABB6D2-4A85-4C81-9189-6F71F193D5FC}"/>
          </ac:spMkLst>
        </pc:spChg>
        <pc:spChg chg="add mod">
          <ac:chgData name="Gerardo Ambrosecchia" userId="95c18c24-0dc0-4244-a910-43f6e5d5f24b" providerId="ADAL" clId="{0CF614BD-0CA0-4BE4-A4FE-100F404F1761}" dt="2022-04-25T09:51:11.957" v="459" actId="1076"/>
          <ac:spMkLst>
            <pc:docMk/>
            <pc:sldMk cId="1353521908" sldId="282"/>
            <ac:spMk id="11" creationId="{105FFF26-9209-4F67-83EF-3F099F20921E}"/>
          </ac:spMkLst>
        </pc:spChg>
        <pc:spChg chg="add mod">
          <ac:chgData name="Gerardo Ambrosecchia" userId="95c18c24-0dc0-4244-a910-43f6e5d5f24b" providerId="ADAL" clId="{0CF614BD-0CA0-4BE4-A4FE-100F404F1761}" dt="2022-04-25T09:56:42.699" v="569" actId="20577"/>
          <ac:spMkLst>
            <pc:docMk/>
            <pc:sldMk cId="1353521908" sldId="282"/>
            <ac:spMk id="13" creationId="{877CE204-0EB7-46D1-AE23-8280E5564643}"/>
          </ac:spMkLst>
        </pc:spChg>
        <pc:spChg chg="add mod">
          <ac:chgData name="Gerardo Ambrosecchia" userId="95c18c24-0dc0-4244-a910-43f6e5d5f24b" providerId="ADAL" clId="{0CF614BD-0CA0-4BE4-A4FE-100F404F1761}" dt="2022-04-25T09:57:42.024" v="597" actId="14100"/>
          <ac:spMkLst>
            <pc:docMk/>
            <pc:sldMk cId="1353521908" sldId="282"/>
            <ac:spMk id="14" creationId="{F70FF036-3CCC-463E-A8D2-C1082BF95336}"/>
          </ac:spMkLst>
        </pc:spChg>
        <pc:spChg chg="add mod">
          <ac:chgData name="Gerardo Ambrosecchia" userId="95c18c24-0dc0-4244-a910-43f6e5d5f24b" providerId="ADAL" clId="{0CF614BD-0CA0-4BE4-A4FE-100F404F1761}" dt="2022-04-25T09:57:57.410" v="602" actId="14100"/>
          <ac:spMkLst>
            <pc:docMk/>
            <pc:sldMk cId="1353521908" sldId="282"/>
            <ac:spMk id="15" creationId="{651A5389-D807-4359-82AD-A8A100C4AFEA}"/>
          </ac:spMkLst>
        </pc:spChg>
        <pc:spChg chg="add mod">
          <ac:chgData name="Gerardo Ambrosecchia" userId="95c18c24-0dc0-4244-a910-43f6e5d5f24b" providerId="ADAL" clId="{0CF614BD-0CA0-4BE4-A4FE-100F404F1761}" dt="2022-04-25T09:58:06.249" v="606" actId="14100"/>
          <ac:spMkLst>
            <pc:docMk/>
            <pc:sldMk cId="1353521908" sldId="282"/>
            <ac:spMk id="16" creationId="{D22E3237-805A-4601-BDBC-AC9A3BB7F36C}"/>
          </ac:spMkLst>
        </pc:spChg>
        <pc:picChg chg="add del mod ord modCrop">
          <ac:chgData name="Gerardo Ambrosecchia" userId="95c18c24-0dc0-4244-a910-43f6e5d5f24b" providerId="ADAL" clId="{0CF614BD-0CA0-4BE4-A4FE-100F404F1761}" dt="2022-04-25T09:43:10.805" v="191" actId="478"/>
          <ac:picMkLst>
            <pc:docMk/>
            <pc:sldMk cId="1353521908" sldId="282"/>
            <ac:picMk id="5" creationId="{F8C5834F-44E9-4F25-BA59-91852906F9B7}"/>
          </ac:picMkLst>
        </pc:picChg>
        <pc:picChg chg="add mod">
          <ac:chgData name="Gerardo Ambrosecchia" userId="95c18c24-0dc0-4244-a910-43f6e5d5f24b" providerId="ADAL" clId="{0CF614BD-0CA0-4BE4-A4FE-100F404F1761}" dt="2022-04-25T09:58:10.589" v="608" actId="1076"/>
          <ac:picMkLst>
            <pc:docMk/>
            <pc:sldMk cId="1353521908" sldId="282"/>
            <ac:picMk id="10" creationId="{1F9A4DF1-1D93-4D7A-A795-B0BCAAADF575}"/>
          </ac:picMkLst>
        </pc:picChg>
      </pc:sldChg>
      <pc:sldChg chg="addSp delSp modSp add mod">
        <pc:chgData name="Gerardo Ambrosecchia" userId="95c18c24-0dc0-4244-a910-43f6e5d5f24b" providerId="ADAL" clId="{0CF614BD-0CA0-4BE4-A4FE-100F404F1761}" dt="2022-04-25T09:57:04.668" v="592" actId="6549"/>
        <pc:sldMkLst>
          <pc:docMk/>
          <pc:sldMk cId="4267716131" sldId="283"/>
        </pc:sldMkLst>
        <pc:spChg chg="add mod">
          <ac:chgData name="Gerardo Ambrosecchia" userId="95c18c24-0dc0-4244-a910-43f6e5d5f24b" providerId="ADAL" clId="{0CF614BD-0CA0-4BE4-A4FE-100F404F1761}" dt="2022-04-25T09:57:04.668" v="592" actId="6549"/>
          <ac:spMkLst>
            <pc:docMk/>
            <pc:sldMk cId="4267716131" sldId="283"/>
            <ac:spMk id="7" creationId="{DCDBC95A-3C91-462A-8EEF-78A47BAAB16D}"/>
          </ac:spMkLst>
        </pc:spChg>
        <pc:spChg chg="mod">
          <ac:chgData name="Gerardo Ambrosecchia" userId="95c18c24-0dc0-4244-a910-43f6e5d5f24b" providerId="ADAL" clId="{0CF614BD-0CA0-4BE4-A4FE-100F404F1761}" dt="2022-04-25T09:51:09.652" v="458" actId="1076"/>
          <ac:spMkLst>
            <pc:docMk/>
            <pc:sldMk cId="4267716131" sldId="283"/>
            <ac:spMk id="11" creationId="{105FFF26-9209-4F67-83EF-3F099F20921E}"/>
          </ac:spMkLst>
        </pc:spChg>
        <pc:picChg chg="add mod">
          <ac:chgData name="Gerardo Ambrosecchia" userId="95c18c24-0dc0-4244-a910-43f6e5d5f24b" providerId="ADAL" clId="{0CF614BD-0CA0-4BE4-A4FE-100F404F1761}" dt="2022-04-25T09:51:37.396" v="461" actId="1076"/>
          <ac:picMkLst>
            <pc:docMk/>
            <pc:sldMk cId="4267716131" sldId="283"/>
            <ac:picMk id="3" creationId="{28C4F71C-827D-40D2-A12B-63C58296DC34}"/>
          </ac:picMkLst>
        </pc:picChg>
        <pc:picChg chg="del">
          <ac:chgData name="Gerardo Ambrosecchia" userId="95c18c24-0dc0-4244-a910-43f6e5d5f24b" providerId="ADAL" clId="{0CF614BD-0CA0-4BE4-A4FE-100F404F1761}" dt="2022-04-25T09:44:29.973" v="209" actId="478"/>
          <ac:picMkLst>
            <pc:docMk/>
            <pc:sldMk cId="4267716131" sldId="283"/>
            <ac:picMk id="10" creationId="{1F9A4DF1-1D93-4D7A-A795-B0BCAAADF575}"/>
          </ac:picMkLst>
        </pc:picChg>
      </pc:sldChg>
      <pc:sldChg chg="addSp delSp modSp add mod">
        <pc:chgData name="Gerardo Ambrosecchia" userId="95c18c24-0dc0-4244-a910-43f6e5d5f24b" providerId="ADAL" clId="{0CF614BD-0CA0-4BE4-A4FE-100F404F1761}" dt="2022-04-25T09:58:47.803" v="609" actId="1076"/>
        <pc:sldMkLst>
          <pc:docMk/>
          <pc:sldMk cId="3028994328" sldId="284"/>
        </pc:sldMkLst>
        <pc:spChg chg="add mod">
          <ac:chgData name="Gerardo Ambrosecchia" userId="95c18c24-0dc0-4244-a910-43f6e5d5f24b" providerId="ADAL" clId="{0CF614BD-0CA0-4BE4-A4FE-100F404F1761}" dt="2022-04-25T09:58:47.803" v="609" actId="1076"/>
          <ac:spMkLst>
            <pc:docMk/>
            <pc:sldMk cId="3028994328" sldId="284"/>
            <ac:spMk id="7" creationId="{A25E2EBA-E76E-4C5C-8650-DD724C73427A}"/>
          </ac:spMkLst>
        </pc:spChg>
        <pc:spChg chg="mod">
          <ac:chgData name="Gerardo Ambrosecchia" userId="95c18c24-0dc0-4244-a910-43f6e5d5f24b" providerId="ADAL" clId="{0CF614BD-0CA0-4BE4-A4FE-100F404F1761}" dt="2022-04-25T09:51:06.548" v="457" actId="1076"/>
          <ac:spMkLst>
            <pc:docMk/>
            <pc:sldMk cId="3028994328" sldId="284"/>
            <ac:spMk id="11" creationId="{105FFF26-9209-4F67-83EF-3F099F20921E}"/>
          </ac:spMkLst>
        </pc:spChg>
        <pc:picChg chg="add mod modCrop">
          <ac:chgData name="Gerardo Ambrosecchia" userId="95c18c24-0dc0-4244-a910-43f6e5d5f24b" providerId="ADAL" clId="{0CF614BD-0CA0-4BE4-A4FE-100F404F1761}" dt="2022-04-25T09:55:14.461" v="561" actId="1076"/>
          <ac:picMkLst>
            <pc:docMk/>
            <pc:sldMk cId="3028994328" sldId="284"/>
            <ac:picMk id="3" creationId="{8A87D46A-DF8F-48E0-9F97-A13FBCCA943B}"/>
          </ac:picMkLst>
        </pc:picChg>
        <pc:picChg chg="add mod">
          <ac:chgData name="Gerardo Ambrosecchia" userId="95c18c24-0dc0-4244-a910-43f6e5d5f24b" providerId="ADAL" clId="{0CF614BD-0CA0-4BE4-A4FE-100F404F1761}" dt="2022-04-25T09:55:06.104" v="558" actId="1076"/>
          <ac:picMkLst>
            <pc:docMk/>
            <pc:sldMk cId="3028994328" sldId="284"/>
            <ac:picMk id="5" creationId="{9F6D308C-4303-4C38-BEDC-83409D3723DD}"/>
          </ac:picMkLst>
        </pc:picChg>
        <pc:picChg chg="add mod">
          <ac:chgData name="Gerardo Ambrosecchia" userId="95c18c24-0dc0-4244-a910-43f6e5d5f24b" providerId="ADAL" clId="{0CF614BD-0CA0-4BE4-A4FE-100F404F1761}" dt="2022-04-25T09:56:04.276" v="568" actId="1076"/>
          <ac:picMkLst>
            <pc:docMk/>
            <pc:sldMk cId="3028994328" sldId="284"/>
            <ac:picMk id="8" creationId="{C235D94D-1C85-471F-A327-D8A17DF093B3}"/>
          </ac:picMkLst>
        </pc:picChg>
        <pc:picChg chg="del">
          <ac:chgData name="Gerardo Ambrosecchia" userId="95c18c24-0dc0-4244-a910-43f6e5d5f24b" providerId="ADAL" clId="{0CF614BD-0CA0-4BE4-A4FE-100F404F1761}" dt="2022-04-25T09:44:31.460" v="210" actId="478"/>
          <ac:picMkLst>
            <pc:docMk/>
            <pc:sldMk cId="3028994328" sldId="284"/>
            <ac:picMk id="10" creationId="{1F9A4DF1-1D93-4D7A-A795-B0BCAAADF575}"/>
          </ac:picMkLst>
        </pc:picChg>
      </pc:sldChg>
      <pc:sldChg chg="addSp delSp modSp new mod ord modClrScheme chgLayout">
        <pc:chgData name="Gerardo Ambrosecchia" userId="95c18c24-0dc0-4244-a910-43f6e5d5f24b" providerId="ADAL" clId="{0CF614BD-0CA0-4BE4-A4FE-100F404F1761}" dt="2022-04-25T09:49:52.723" v="393"/>
        <pc:sldMkLst>
          <pc:docMk/>
          <pc:sldMk cId="1949764895" sldId="285"/>
        </pc:sldMkLst>
        <pc:spChg chg="del">
          <ac:chgData name="Gerardo Ambrosecchia" userId="95c18c24-0dc0-4244-a910-43f6e5d5f24b" providerId="ADAL" clId="{0CF614BD-0CA0-4BE4-A4FE-100F404F1761}" dt="2022-04-25T09:49:21.205" v="367" actId="700"/>
          <ac:spMkLst>
            <pc:docMk/>
            <pc:sldMk cId="1949764895" sldId="285"/>
            <ac:spMk id="2" creationId="{249BB1AE-A4B8-42BB-860B-74880AA407BD}"/>
          </ac:spMkLst>
        </pc:spChg>
        <pc:spChg chg="del mod ord">
          <ac:chgData name="Gerardo Ambrosecchia" userId="95c18c24-0dc0-4244-a910-43f6e5d5f24b" providerId="ADAL" clId="{0CF614BD-0CA0-4BE4-A4FE-100F404F1761}" dt="2022-04-25T09:49:21.205" v="367" actId="700"/>
          <ac:spMkLst>
            <pc:docMk/>
            <pc:sldMk cId="1949764895" sldId="285"/>
            <ac:spMk id="3" creationId="{2D7C8C91-7DEA-43F3-9B05-86EC7CA8F7A6}"/>
          </ac:spMkLst>
        </pc:spChg>
        <pc:spChg chg="add mod ord">
          <ac:chgData name="Gerardo Ambrosecchia" userId="95c18c24-0dc0-4244-a910-43f6e5d5f24b" providerId="ADAL" clId="{0CF614BD-0CA0-4BE4-A4FE-100F404F1761}" dt="2022-04-25T09:49:40.783" v="391" actId="403"/>
          <ac:spMkLst>
            <pc:docMk/>
            <pc:sldMk cId="1949764895" sldId="285"/>
            <ac:spMk id="4" creationId="{6723E590-2C2C-487F-8B12-610A4F1435CE}"/>
          </ac:spMkLst>
        </pc:spChg>
      </pc:sldChg>
    </pc:docChg>
  </pc:docChgLst>
  <pc:docChgLst>
    <pc:chgData name="zenobie@peaberry-up.com" userId="S::urn:spo:guest#zenobie@peaberry-up.com::" providerId="AD" clId="Web-{EB82DA42-A57A-DCE7-C22E-F7BCAA6FF6BC}"/>
    <pc:docChg chg="modSld">
      <pc:chgData name="zenobie@peaberry-up.com" userId="S::urn:spo:guest#zenobie@peaberry-up.com::" providerId="AD" clId="Web-{EB82DA42-A57A-DCE7-C22E-F7BCAA6FF6BC}" dt="2022-04-20T09:58:35.100" v="14"/>
      <pc:docMkLst>
        <pc:docMk/>
      </pc:docMkLst>
      <pc:sldChg chg="addSp delSp modSp">
        <pc:chgData name="zenobie@peaberry-up.com" userId="S::urn:spo:guest#zenobie@peaberry-up.com::" providerId="AD" clId="Web-{EB82DA42-A57A-DCE7-C22E-F7BCAA6FF6BC}" dt="2022-04-20T09:58:35.100" v="14"/>
        <pc:sldMkLst>
          <pc:docMk/>
          <pc:sldMk cId="2750850867" sldId="259"/>
        </pc:sldMkLst>
        <pc:spChg chg="add del">
          <ac:chgData name="zenobie@peaberry-up.com" userId="S::urn:spo:guest#zenobie@peaberry-up.com::" providerId="AD" clId="Web-{EB82DA42-A57A-DCE7-C22E-F7BCAA6FF6BC}" dt="2022-04-20T09:58:07.287" v="13"/>
          <ac:spMkLst>
            <pc:docMk/>
            <pc:sldMk cId="2750850867" sldId="259"/>
            <ac:spMk id="24" creationId="{30738173-7644-47CD-B5D7-0F405F33C5E0}"/>
          </ac:spMkLst>
        </pc:spChg>
        <pc:picChg chg="add del mod ord modCrop">
          <ac:chgData name="zenobie@peaberry-up.com" userId="S::urn:spo:guest#zenobie@peaberry-up.com::" providerId="AD" clId="Web-{EB82DA42-A57A-DCE7-C22E-F7BCAA6FF6BC}" dt="2022-04-20T09:56:59.191" v="3"/>
          <ac:picMkLst>
            <pc:docMk/>
            <pc:sldMk cId="2750850867" sldId="259"/>
            <ac:picMk id="2" creationId="{FFB0305B-8C9A-66F5-E521-1834B4448F69}"/>
          </ac:picMkLst>
        </pc:picChg>
        <pc:picChg chg="add del mod ord modCrop">
          <ac:chgData name="zenobie@peaberry-up.com" userId="S::urn:spo:guest#zenobie@peaberry-up.com::" providerId="AD" clId="Web-{EB82DA42-A57A-DCE7-C22E-F7BCAA6FF6BC}" dt="2022-04-20T09:57:54.990" v="11"/>
          <ac:picMkLst>
            <pc:docMk/>
            <pc:sldMk cId="2750850867" sldId="259"/>
            <ac:picMk id="4" creationId="{24D121F4-77B3-E3FD-14E9-7E1BF132B368}"/>
          </ac:picMkLst>
        </pc:picChg>
        <pc:picChg chg="add del mod ord modCrop">
          <ac:chgData name="zenobie@peaberry-up.com" userId="S::urn:spo:guest#zenobie@peaberry-up.com::" providerId="AD" clId="Web-{EB82DA42-A57A-DCE7-C22E-F7BCAA6FF6BC}" dt="2022-04-20T09:58:07.287" v="13"/>
          <ac:picMkLst>
            <pc:docMk/>
            <pc:sldMk cId="2750850867" sldId="259"/>
            <ac:picMk id="7" creationId="{597CB78B-D119-EA5E-080C-CD1073003253}"/>
          </ac:picMkLst>
        </pc:picChg>
        <pc:picChg chg="add del mod">
          <ac:chgData name="zenobie@peaberry-up.com" userId="S::urn:spo:guest#zenobie@peaberry-up.com::" providerId="AD" clId="Web-{EB82DA42-A57A-DCE7-C22E-F7BCAA6FF6BC}" dt="2022-04-20T09:58:35.100" v="14"/>
          <ac:picMkLst>
            <pc:docMk/>
            <pc:sldMk cId="2750850867" sldId="259"/>
            <ac:picMk id="26" creationId="{5A1D72BC-AE30-0442-905C-813E0A6C778D}"/>
          </ac:picMkLst>
        </pc:picChg>
      </pc:sldChg>
    </pc:docChg>
  </pc:docChgLst>
  <pc:docChgLst>
    <pc:chgData name="Marco Benedetti" userId="S::marco.benedetti_basf.com#ext#@epca.onmicrosoft.com::87efe32f-ba83-41eb-913c-586de1f57f25" providerId="AD" clId="Web-{8793ED02-5362-0E0B-EBA5-FDBE9CEB9038}"/>
    <pc:docChg chg="modSld">
      <pc:chgData name="Marco Benedetti" userId="S::marco.benedetti_basf.com#ext#@epca.onmicrosoft.com::87efe32f-ba83-41eb-913c-586de1f57f25" providerId="AD" clId="Web-{8793ED02-5362-0E0B-EBA5-FDBE9CEB9038}" dt="2022-04-22T16:34:14.211" v="1"/>
      <pc:docMkLst>
        <pc:docMk/>
      </pc:docMkLst>
      <pc:sldChg chg="modSp">
        <pc:chgData name="Marco Benedetti" userId="S::marco.benedetti_basf.com#ext#@epca.onmicrosoft.com::87efe32f-ba83-41eb-913c-586de1f57f25" providerId="AD" clId="Web-{8793ED02-5362-0E0B-EBA5-FDBE9CEB9038}" dt="2022-04-22T16:34:14.211" v="1"/>
        <pc:sldMkLst>
          <pc:docMk/>
          <pc:sldMk cId="288451535" sldId="277"/>
        </pc:sldMkLst>
        <pc:picChg chg="mod">
          <ac:chgData name="Marco Benedetti" userId="S::marco.benedetti_basf.com#ext#@epca.onmicrosoft.com::87efe32f-ba83-41eb-913c-586de1f57f25" providerId="AD" clId="Web-{8793ED02-5362-0E0B-EBA5-FDBE9CEB9038}" dt="2022-04-22T16:34:14.211" v="1"/>
          <ac:picMkLst>
            <pc:docMk/>
            <pc:sldMk cId="288451535" sldId="277"/>
            <ac:picMk id="52" creationId="{CECA7059-B486-E141-ADF6-4E0154B3966C}"/>
          </ac:picMkLst>
        </pc:picChg>
      </pc:sldChg>
    </pc:docChg>
  </pc:docChgLst>
  <pc:docChgLst>
    <pc:chgData name="zenobie@peaberry-up.com" userId="S::urn:spo:guest#zenobie@peaberry-up.com::" providerId="AD" clId="Web-{BF6BFB48-CEB7-4139-BAB9-CE5C6A0A3EDB}"/>
    <pc:docChg chg="modSld">
      <pc:chgData name="zenobie@peaberry-up.com" userId="S::urn:spo:guest#zenobie@peaberry-up.com::" providerId="AD" clId="Web-{BF6BFB48-CEB7-4139-BAB9-CE5C6A0A3EDB}" dt="2022-04-20T08:42:45.094" v="107"/>
      <pc:docMkLst>
        <pc:docMk/>
      </pc:docMkLst>
      <pc:sldChg chg="addSp delSp modSp">
        <pc:chgData name="zenobie@peaberry-up.com" userId="S::urn:spo:guest#zenobie@peaberry-up.com::" providerId="AD" clId="Web-{BF6BFB48-CEB7-4139-BAB9-CE5C6A0A3EDB}" dt="2022-04-20T08:42:45.094" v="107"/>
        <pc:sldMkLst>
          <pc:docMk/>
          <pc:sldMk cId="958700759" sldId="262"/>
        </pc:sldMkLst>
        <pc:spChg chg="mod">
          <ac:chgData name="zenobie@peaberry-up.com" userId="S::urn:spo:guest#zenobie@peaberry-up.com::" providerId="AD" clId="Web-{BF6BFB48-CEB7-4139-BAB9-CE5C6A0A3EDB}" dt="2022-04-20T08:40:48.210" v="84" actId="20577"/>
          <ac:spMkLst>
            <pc:docMk/>
            <pc:sldMk cId="958700759" sldId="262"/>
            <ac:spMk id="2" creationId="{79F616D8-9F26-4D52-8705-9557D286F4F4}"/>
          </ac:spMkLst>
        </pc:spChg>
        <pc:spChg chg="del">
          <ac:chgData name="zenobie@peaberry-up.com" userId="S::urn:spo:guest#zenobie@peaberry-up.com::" providerId="AD" clId="Web-{BF6BFB48-CEB7-4139-BAB9-CE5C6A0A3EDB}" dt="2022-04-20T08:35:00.154" v="0"/>
          <ac:spMkLst>
            <pc:docMk/>
            <pc:sldMk cId="958700759" sldId="262"/>
            <ac:spMk id="9" creationId="{6D440166-C6A2-4A0C-84DF-EBF00D8BF8DE}"/>
          </ac:spMkLst>
        </pc:spChg>
        <pc:spChg chg="add del mod">
          <ac:chgData name="zenobie@peaberry-up.com" userId="S::urn:spo:guest#zenobie@peaberry-up.com::" providerId="AD" clId="Web-{BF6BFB48-CEB7-4139-BAB9-CE5C6A0A3EDB}" dt="2022-04-20T08:36:17.160" v="19"/>
          <ac:spMkLst>
            <pc:docMk/>
            <pc:sldMk cId="958700759" sldId="262"/>
            <ac:spMk id="10" creationId="{17E69FA3-07C8-EDED-F021-53F23E8DA421}"/>
          </ac:spMkLst>
        </pc:spChg>
        <pc:spChg chg="mod">
          <ac:chgData name="zenobie@peaberry-up.com" userId="S::urn:spo:guest#zenobie@peaberry-up.com::" providerId="AD" clId="Web-{BF6BFB48-CEB7-4139-BAB9-CE5C6A0A3EDB}" dt="2022-04-20T08:41:54.481" v="96"/>
          <ac:spMkLst>
            <pc:docMk/>
            <pc:sldMk cId="958700759" sldId="262"/>
            <ac:spMk id="17" creationId="{FE4AEA3F-5E4E-4FFB-B811-D97147278956}"/>
          </ac:spMkLst>
        </pc:spChg>
        <pc:spChg chg="mod">
          <ac:chgData name="zenobie@peaberry-up.com" userId="S::urn:spo:guest#zenobie@peaberry-up.com::" providerId="AD" clId="Web-{BF6BFB48-CEB7-4139-BAB9-CE5C6A0A3EDB}" dt="2022-04-20T08:40:48.210" v="82" actId="20577"/>
          <ac:spMkLst>
            <pc:docMk/>
            <pc:sldMk cId="958700759" sldId="262"/>
            <ac:spMk id="21" creationId="{17215DFA-EAA8-4E5B-9146-7C8B304E335A}"/>
          </ac:spMkLst>
        </pc:spChg>
        <pc:spChg chg="mod">
          <ac:chgData name="zenobie@peaberry-up.com" userId="S::urn:spo:guest#zenobie@peaberry-up.com::" providerId="AD" clId="Web-{BF6BFB48-CEB7-4139-BAB9-CE5C6A0A3EDB}" dt="2022-04-20T08:42:10.857" v="99"/>
          <ac:spMkLst>
            <pc:docMk/>
            <pc:sldMk cId="958700759" sldId="262"/>
            <ac:spMk id="22" creationId="{8377F3E1-2E10-4F0A-B37F-2F263C49A78A}"/>
          </ac:spMkLst>
        </pc:spChg>
        <pc:spChg chg="mod">
          <ac:chgData name="zenobie@peaberry-up.com" userId="S::urn:spo:guest#zenobie@peaberry-up.com::" providerId="AD" clId="Web-{BF6BFB48-CEB7-4139-BAB9-CE5C6A0A3EDB}" dt="2022-04-20T08:40:48.210" v="80" actId="20577"/>
          <ac:spMkLst>
            <pc:docMk/>
            <pc:sldMk cId="958700759" sldId="262"/>
            <ac:spMk id="28" creationId="{F689047C-C44D-4771-A52A-E752838CA4F1}"/>
          </ac:spMkLst>
        </pc:spChg>
        <pc:spChg chg="mod">
          <ac:chgData name="zenobie@peaberry-up.com" userId="S::urn:spo:guest#zenobie@peaberry-up.com::" providerId="AD" clId="Web-{BF6BFB48-CEB7-4139-BAB9-CE5C6A0A3EDB}" dt="2022-04-20T08:42:33.171" v="104"/>
          <ac:spMkLst>
            <pc:docMk/>
            <pc:sldMk cId="958700759" sldId="262"/>
            <ac:spMk id="29" creationId="{936183AB-BBAA-4986-A4E1-FB175F5605AE}"/>
          </ac:spMkLst>
        </pc:spChg>
        <pc:spChg chg="mod">
          <ac:chgData name="zenobie@peaberry-up.com" userId="S::urn:spo:guest#zenobie@peaberry-up.com::" providerId="AD" clId="Web-{BF6BFB48-CEB7-4139-BAB9-CE5C6A0A3EDB}" dt="2022-04-20T08:40:48.210" v="78" actId="20577"/>
          <ac:spMkLst>
            <pc:docMk/>
            <pc:sldMk cId="958700759" sldId="262"/>
            <ac:spMk id="31" creationId="{231E58CA-96D3-4EB3-A67B-9FF94C8C43D8}"/>
          </ac:spMkLst>
        </pc:spChg>
        <pc:spChg chg="mod">
          <ac:chgData name="zenobie@peaberry-up.com" userId="S::urn:spo:guest#zenobie@peaberry-up.com::" providerId="AD" clId="Web-{BF6BFB48-CEB7-4139-BAB9-CE5C6A0A3EDB}" dt="2022-04-20T08:42:37.093" v="105"/>
          <ac:spMkLst>
            <pc:docMk/>
            <pc:sldMk cId="958700759" sldId="262"/>
            <ac:spMk id="32" creationId="{6ABA621E-8B29-488B-8B4E-E0464AE62F68}"/>
          </ac:spMkLst>
        </pc:spChg>
        <pc:spChg chg="mod">
          <ac:chgData name="zenobie@peaberry-up.com" userId="S::urn:spo:guest#zenobie@peaberry-up.com::" providerId="AD" clId="Web-{BF6BFB48-CEB7-4139-BAB9-CE5C6A0A3EDB}" dt="2022-04-20T08:40:48.210" v="76" actId="20577"/>
          <ac:spMkLst>
            <pc:docMk/>
            <pc:sldMk cId="958700759" sldId="262"/>
            <ac:spMk id="34" creationId="{3319D4C0-C711-45C7-BC73-83077869626C}"/>
          </ac:spMkLst>
        </pc:spChg>
        <pc:spChg chg="mod">
          <ac:chgData name="zenobie@peaberry-up.com" userId="S::urn:spo:guest#zenobie@peaberry-up.com::" providerId="AD" clId="Web-{BF6BFB48-CEB7-4139-BAB9-CE5C6A0A3EDB}" dt="2022-04-20T08:42:00.731" v="97"/>
          <ac:spMkLst>
            <pc:docMk/>
            <pc:sldMk cId="958700759" sldId="262"/>
            <ac:spMk id="35" creationId="{15EE483A-7051-4460-BC39-5B7317CF2679}"/>
          </ac:spMkLst>
        </pc:spChg>
        <pc:spChg chg="mod">
          <ac:chgData name="zenobie@peaberry-up.com" userId="S::urn:spo:guest#zenobie@peaberry-up.com::" providerId="AD" clId="Web-{BF6BFB48-CEB7-4139-BAB9-CE5C6A0A3EDB}" dt="2022-04-20T08:40:48.210" v="74" actId="20577"/>
          <ac:spMkLst>
            <pc:docMk/>
            <pc:sldMk cId="958700759" sldId="262"/>
            <ac:spMk id="37" creationId="{2525C133-69CE-4F52-A944-91725DBFF005}"/>
          </ac:spMkLst>
        </pc:spChg>
        <pc:spChg chg="mod">
          <ac:chgData name="zenobie@peaberry-up.com" userId="S::urn:spo:guest#zenobie@peaberry-up.com::" providerId="AD" clId="Web-{BF6BFB48-CEB7-4139-BAB9-CE5C6A0A3EDB}" dt="2022-04-20T08:42:16.513" v="100"/>
          <ac:spMkLst>
            <pc:docMk/>
            <pc:sldMk cId="958700759" sldId="262"/>
            <ac:spMk id="38" creationId="{80114F6C-01D5-49FE-AD19-83D9711F4BDF}"/>
          </ac:spMkLst>
        </pc:spChg>
        <pc:spChg chg="mod">
          <ac:chgData name="zenobie@peaberry-up.com" userId="S::urn:spo:guest#zenobie@peaberry-up.com::" providerId="AD" clId="Web-{BF6BFB48-CEB7-4139-BAB9-CE5C6A0A3EDB}" dt="2022-04-20T08:40:48.210" v="72" actId="20577"/>
          <ac:spMkLst>
            <pc:docMk/>
            <pc:sldMk cId="958700759" sldId="262"/>
            <ac:spMk id="40" creationId="{51E7DF34-6D4E-4754-8544-D48EC532695A}"/>
          </ac:spMkLst>
        </pc:spChg>
        <pc:spChg chg="mod">
          <ac:chgData name="zenobie@peaberry-up.com" userId="S::urn:spo:guest#zenobie@peaberry-up.com::" providerId="AD" clId="Web-{BF6BFB48-CEB7-4139-BAB9-CE5C6A0A3EDB}" dt="2022-04-20T08:42:29.467" v="103"/>
          <ac:spMkLst>
            <pc:docMk/>
            <pc:sldMk cId="958700759" sldId="262"/>
            <ac:spMk id="41" creationId="{4D017C3E-B115-49BC-A1E1-E916244A866A}"/>
          </ac:spMkLst>
        </pc:spChg>
        <pc:spChg chg="mod">
          <ac:chgData name="zenobie@peaberry-up.com" userId="S::urn:spo:guest#zenobie@peaberry-up.com::" providerId="AD" clId="Web-{BF6BFB48-CEB7-4139-BAB9-CE5C6A0A3EDB}" dt="2022-04-20T08:40:48.210" v="70" actId="20577"/>
          <ac:spMkLst>
            <pc:docMk/>
            <pc:sldMk cId="958700759" sldId="262"/>
            <ac:spMk id="43" creationId="{643CF9A8-3359-4D08-AD7C-C09ADA4349AA}"/>
          </ac:spMkLst>
        </pc:spChg>
        <pc:spChg chg="mod">
          <ac:chgData name="zenobie@peaberry-up.com" userId="S::urn:spo:guest#zenobie@peaberry-up.com::" providerId="AD" clId="Web-{BF6BFB48-CEB7-4139-BAB9-CE5C6A0A3EDB}" dt="2022-04-20T08:42:40.953" v="106"/>
          <ac:spMkLst>
            <pc:docMk/>
            <pc:sldMk cId="958700759" sldId="262"/>
            <ac:spMk id="44" creationId="{C26AAB02-F2B0-48CA-8122-46B383B80544}"/>
          </ac:spMkLst>
        </pc:spChg>
        <pc:spChg chg="mod">
          <ac:chgData name="zenobie@peaberry-up.com" userId="S::urn:spo:guest#zenobie@peaberry-up.com::" providerId="AD" clId="Web-{BF6BFB48-CEB7-4139-BAB9-CE5C6A0A3EDB}" dt="2022-04-20T08:40:48.210" v="68" actId="20577"/>
          <ac:spMkLst>
            <pc:docMk/>
            <pc:sldMk cId="958700759" sldId="262"/>
            <ac:spMk id="46" creationId="{5DE6DEE0-171A-432A-B694-F88443A0E644}"/>
          </ac:spMkLst>
        </pc:spChg>
        <pc:spChg chg="mod">
          <ac:chgData name="zenobie@peaberry-up.com" userId="S::urn:spo:guest#zenobie@peaberry-up.com::" providerId="AD" clId="Web-{BF6BFB48-CEB7-4139-BAB9-CE5C6A0A3EDB}" dt="2022-04-20T08:42:07.872" v="98"/>
          <ac:spMkLst>
            <pc:docMk/>
            <pc:sldMk cId="958700759" sldId="262"/>
            <ac:spMk id="47" creationId="{BD4BAD1F-8268-4E57-BA61-69DA8C159046}"/>
          </ac:spMkLst>
        </pc:spChg>
        <pc:spChg chg="mod">
          <ac:chgData name="zenobie@peaberry-up.com" userId="S::urn:spo:guest#zenobie@peaberry-up.com::" providerId="AD" clId="Web-{BF6BFB48-CEB7-4139-BAB9-CE5C6A0A3EDB}" dt="2022-04-20T08:40:48.210" v="66" actId="20577"/>
          <ac:spMkLst>
            <pc:docMk/>
            <pc:sldMk cId="958700759" sldId="262"/>
            <ac:spMk id="49" creationId="{BFC66C6E-EE9B-440C-A056-D78E9AB5B966}"/>
          </ac:spMkLst>
        </pc:spChg>
        <pc:spChg chg="mod">
          <ac:chgData name="zenobie@peaberry-up.com" userId="S::urn:spo:guest#zenobie@peaberry-up.com::" providerId="AD" clId="Web-{BF6BFB48-CEB7-4139-BAB9-CE5C6A0A3EDB}" dt="2022-04-20T08:42:21.186" v="101"/>
          <ac:spMkLst>
            <pc:docMk/>
            <pc:sldMk cId="958700759" sldId="262"/>
            <ac:spMk id="50" creationId="{FCC43E77-A85D-4C4E-94D7-63783A33B785}"/>
          </ac:spMkLst>
        </pc:spChg>
        <pc:spChg chg="mod">
          <ac:chgData name="zenobie@peaberry-up.com" userId="S::urn:spo:guest#zenobie@peaberry-up.com::" providerId="AD" clId="Web-{BF6BFB48-CEB7-4139-BAB9-CE5C6A0A3EDB}" dt="2022-04-20T08:40:48.210" v="64" actId="20577"/>
          <ac:spMkLst>
            <pc:docMk/>
            <pc:sldMk cId="958700759" sldId="262"/>
            <ac:spMk id="52" creationId="{B9F4A4F3-8D37-43A3-B8A5-036A87482A5A}"/>
          </ac:spMkLst>
        </pc:spChg>
        <pc:spChg chg="mod">
          <ac:chgData name="zenobie@peaberry-up.com" userId="S::urn:spo:guest#zenobie@peaberry-up.com::" providerId="AD" clId="Web-{BF6BFB48-CEB7-4139-BAB9-CE5C6A0A3EDB}" dt="2022-04-20T08:42:25.889" v="102"/>
          <ac:spMkLst>
            <pc:docMk/>
            <pc:sldMk cId="958700759" sldId="262"/>
            <ac:spMk id="53" creationId="{47725EFD-B29E-4F89-A3B4-CE32C2B019AC}"/>
          </ac:spMkLst>
        </pc:spChg>
        <pc:spChg chg="mod">
          <ac:chgData name="zenobie@peaberry-up.com" userId="S::urn:spo:guest#zenobie@peaberry-up.com::" providerId="AD" clId="Web-{BF6BFB48-CEB7-4139-BAB9-CE5C6A0A3EDB}" dt="2022-04-20T08:40:48.210" v="62" actId="20577"/>
          <ac:spMkLst>
            <pc:docMk/>
            <pc:sldMk cId="958700759" sldId="262"/>
            <ac:spMk id="55" creationId="{A85DFA49-379E-480D-AA00-0CF6FC744FB7}"/>
          </ac:spMkLst>
        </pc:spChg>
        <pc:spChg chg="mod">
          <ac:chgData name="zenobie@peaberry-up.com" userId="S::urn:spo:guest#zenobie@peaberry-up.com::" providerId="AD" clId="Web-{BF6BFB48-CEB7-4139-BAB9-CE5C6A0A3EDB}" dt="2022-04-20T08:42:45.094" v="107"/>
          <ac:spMkLst>
            <pc:docMk/>
            <pc:sldMk cId="958700759" sldId="262"/>
            <ac:spMk id="56" creationId="{3D26356D-DDA5-4391-9B79-C83BE9A571FA}"/>
          </ac:spMkLst>
        </pc:spChg>
        <pc:picChg chg="add del mod ord modCrop">
          <ac:chgData name="zenobie@peaberry-up.com" userId="S::urn:spo:guest#zenobie@peaberry-up.com::" providerId="AD" clId="Web-{BF6BFB48-CEB7-4139-BAB9-CE5C6A0A3EDB}" dt="2022-04-20T08:36:17.160" v="19"/>
          <ac:picMkLst>
            <pc:docMk/>
            <pc:sldMk cId="958700759" sldId="262"/>
            <ac:picMk id="6" creationId="{99EF93BB-B2BC-3FA3-5C7E-E550D6A8F3CE}"/>
          </ac:picMkLst>
        </pc:picChg>
        <pc:picChg chg="add del mod ord modCrop">
          <ac:chgData name="zenobie@peaberry-up.com" userId="S::urn:spo:guest#zenobie@peaberry-up.com::" providerId="AD" clId="Web-{BF6BFB48-CEB7-4139-BAB9-CE5C6A0A3EDB}" dt="2022-04-20T08:36:12.191" v="17"/>
          <ac:picMkLst>
            <pc:docMk/>
            <pc:sldMk cId="958700759" sldId="262"/>
            <ac:picMk id="16" creationId="{B166521D-8AEA-37B0-CCB7-7C0BC7CBE7E5}"/>
          </ac:picMkLst>
        </pc:picChg>
        <pc:picChg chg="add del">
          <ac:chgData name="zenobie@peaberry-up.com" userId="S::urn:spo:guest#zenobie@peaberry-up.com::" providerId="AD" clId="Web-{BF6BFB48-CEB7-4139-BAB9-CE5C6A0A3EDB}" dt="2022-04-20T08:36:26.895" v="20"/>
          <ac:picMkLst>
            <pc:docMk/>
            <pc:sldMk cId="958700759" sldId="262"/>
            <ac:picMk id="64" creationId="{C137F8B6-A9D8-4DDD-81C8-7D505B39FB2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D7D9AF-0C2D-DF4E-BF6B-F383B253CBBD}" type="datetimeFigureOut">
              <a:rPr lang="en-GB" smtClean="0"/>
              <a:t>25/04/2022</a:t>
            </a:fld>
            <a:endParaRPr lang="en-GB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GB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D427EC-B815-944F-82CF-5665817C7B2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0231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D427EC-B815-944F-82CF-5665817C7B2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7079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D427EC-B815-944F-82CF-5665817C7B2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7991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D427EC-B815-944F-82CF-5665817C7B2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7127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D427EC-B815-944F-82CF-5665817C7B2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1160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D427EC-B815-944F-82CF-5665817C7B2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3758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71FF8-33F0-784E-ABEB-7BF85C0CE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859" y="4593415"/>
            <a:ext cx="8963212" cy="833718"/>
          </a:xfrm>
        </p:spPr>
        <p:txBody>
          <a:bodyPr anchor="b">
            <a:normAutofit/>
          </a:bodyPr>
          <a:lstStyle>
            <a:lvl1pPr algn="l">
              <a:defRPr sz="4800"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96D92C-2350-5D42-BC6F-47FA347509A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32235" y="326216"/>
            <a:ext cx="3033056" cy="90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629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rije vorm 7">
            <a:extLst>
              <a:ext uri="{FF2B5EF4-FFF2-40B4-BE49-F238E27FC236}">
                <a16:creationId xmlns:a16="http://schemas.microsoft.com/office/drawing/2014/main" id="{3537F841-A26B-824C-B607-1D616DBF8739}"/>
              </a:ext>
            </a:extLst>
          </p:cNvPr>
          <p:cNvSpPr/>
          <p:nvPr userDrawn="1"/>
        </p:nvSpPr>
        <p:spPr>
          <a:xfrm>
            <a:off x="0" y="-4643"/>
            <a:ext cx="12192000" cy="3043525"/>
          </a:xfrm>
          <a:custGeom>
            <a:avLst/>
            <a:gdLst>
              <a:gd name="connsiteX0" fmla="*/ 0 w 12192000"/>
              <a:gd name="connsiteY0" fmla="*/ 0 h 3043525"/>
              <a:gd name="connsiteX1" fmla="*/ 12192000 w 12192000"/>
              <a:gd name="connsiteY1" fmla="*/ 0 h 3043525"/>
              <a:gd name="connsiteX2" fmla="*/ 12192000 w 12192000"/>
              <a:gd name="connsiteY2" fmla="*/ 413139 h 3043525"/>
              <a:gd name="connsiteX3" fmla="*/ 12192000 w 12192000"/>
              <a:gd name="connsiteY3" fmla="*/ 932295 h 3043525"/>
              <a:gd name="connsiteX4" fmla="*/ 12192000 w 12192000"/>
              <a:gd name="connsiteY4" fmla="*/ 3043525 h 3043525"/>
              <a:gd name="connsiteX5" fmla="*/ 11951505 w 12192000"/>
              <a:gd name="connsiteY5" fmla="*/ 2871634 h 3043525"/>
              <a:gd name="connsiteX6" fmla="*/ 6096000 w 12192000"/>
              <a:gd name="connsiteY6" fmla="*/ 1267074 h 3043525"/>
              <a:gd name="connsiteX7" fmla="*/ 240495 w 12192000"/>
              <a:gd name="connsiteY7" fmla="*/ 2871634 h 3043525"/>
              <a:gd name="connsiteX8" fmla="*/ 0 w 12192000"/>
              <a:gd name="connsiteY8" fmla="*/ 3043525 h 3043525"/>
              <a:gd name="connsiteX9" fmla="*/ 0 w 12192000"/>
              <a:gd name="connsiteY9" fmla="*/ 932295 h 3043525"/>
              <a:gd name="connsiteX10" fmla="*/ 0 w 12192000"/>
              <a:gd name="connsiteY10" fmla="*/ 413139 h 304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043525">
                <a:moveTo>
                  <a:pt x="0" y="0"/>
                </a:moveTo>
                <a:lnTo>
                  <a:pt x="12192000" y="0"/>
                </a:lnTo>
                <a:lnTo>
                  <a:pt x="12192000" y="413139"/>
                </a:lnTo>
                <a:lnTo>
                  <a:pt x="12192000" y="932295"/>
                </a:lnTo>
                <a:lnTo>
                  <a:pt x="12192000" y="3043525"/>
                </a:lnTo>
                <a:lnTo>
                  <a:pt x="11951505" y="2871634"/>
                </a:lnTo>
                <a:cubicBezTo>
                  <a:pt x="10504452" y="1885919"/>
                  <a:pt x="8416955" y="1267074"/>
                  <a:pt x="6096000" y="1267074"/>
                </a:cubicBezTo>
                <a:cubicBezTo>
                  <a:pt x="3775045" y="1267074"/>
                  <a:pt x="1687548" y="1885919"/>
                  <a:pt x="240495" y="2871634"/>
                </a:cubicBezTo>
                <a:lnTo>
                  <a:pt x="0" y="3043525"/>
                </a:lnTo>
                <a:lnTo>
                  <a:pt x="0" y="932295"/>
                </a:lnTo>
                <a:lnTo>
                  <a:pt x="0" y="413139"/>
                </a:lnTo>
                <a:close/>
              </a:path>
            </a:pathLst>
          </a:custGeom>
          <a:gradFill>
            <a:gsLst>
              <a:gs pos="0">
                <a:srgbClr val="597C61"/>
              </a:gs>
              <a:gs pos="50000">
                <a:srgbClr val="709363"/>
              </a:gs>
              <a:gs pos="100000">
                <a:srgbClr val="9CC58C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DF62812-39C0-054A-BE22-601456F572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74938" y="1995578"/>
            <a:ext cx="6842126" cy="4606835"/>
          </a:xfrm>
        </p:spPr>
        <p:txBody>
          <a:bodyPr/>
          <a:lstStyle>
            <a:lvl1pPr>
              <a:defRPr b="0" i="0">
                <a:latin typeface="Georgia" panose="02040502050405020303" pitchFamily="18" charset="0"/>
              </a:defRPr>
            </a:lvl1pPr>
          </a:lstStyle>
          <a:p>
            <a:r>
              <a:rPr lang="en-US"/>
              <a:t>Title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71FF8-33F0-784E-ABEB-7BF85C0CE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4938" y="309282"/>
            <a:ext cx="6842126" cy="833718"/>
          </a:xfrm>
        </p:spPr>
        <p:txBody>
          <a:bodyPr anchor="ctr">
            <a:normAutofit/>
          </a:bodyPr>
          <a:lstStyle>
            <a:lvl1pPr algn="ctr">
              <a:defRPr sz="1800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40C9E671-725D-5E4A-90B0-5A8252E69B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34111" y="6271405"/>
            <a:ext cx="1295087" cy="388526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70B3FA58-61AA-F342-B1A6-D090F875749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413626" y="6065838"/>
            <a:ext cx="1944264" cy="5365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l-NL" err="1"/>
              <a:t>Add</a:t>
            </a:r>
            <a:r>
              <a:rPr lang="nl-NL"/>
              <a:t> </a:t>
            </a:r>
            <a:r>
              <a:rPr lang="nl-NL" err="1"/>
              <a:t>your</a:t>
            </a:r>
            <a:r>
              <a:rPr lang="nl-NL"/>
              <a:t> logo </a:t>
            </a:r>
            <a:r>
              <a:rPr lang="nl-NL" err="1"/>
              <a:t>here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730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685">
          <p15:clr>
            <a:srgbClr val="FBAE40"/>
          </p15:clr>
        </p15:guide>
        <p15:guide id="3" pos="5995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Vrije vorm 7">
            <a:extLst>
              <a:ext uri="{FF2B5EF4-FFF2-40B4-BE49-F238E27FC236}">
                <a16:creationId xmlns:a16="http://schemas.microsoft.com/office/drawing/2014/main" id="{3537F841-A26B-824C-B607-1D616DBF8739}"/>
              </a:ext>
            </a:extLst>
          </p:cNvPr>
          <p:cNvSpPr/>
          <p:nvPr userDrawn="1"/>
        </p:nvSpPr>
        <p:spPr>
          <a:xfrm>
            <a:off x="0" y="-4643"/>
            <a:ext cx="12192000" cy="3043525"/>
          </a:xfrm>
          <a:custGeom>
            <a:avLst/>
            <a:gdLst>
              <a:gd name="connsiteX0" fmla="*/ 0 w 12192000"/>
              <a:gd name="connsiteY0" fmla="*/ 0 h 3043525"/>
              <a:gd name="connsiteX1" fmla="*/ 12192000 w 12192000"/>
              <a:gd name="connsiteY1" fmla="*/ 0 h 3043525"/>
              <a:gd name="connsiteX2" fmla="*/ 12192000 w 12192000"/>
              <a:gd name="connsiteY2" fmla="*/ 413139 h 3043525"/>
              <a:gd name="connsiteX3" fmla="*/ 12192000 w 12192000"/>
              <a:gd name="connsiteY3" fmla="*/ 932295 h 3043525"/>
              <a:gd name="connsiteX4" fmla="*/ 12192000 w 12192000"/>
              <a:gd name="connsiteY4" fmla="*/ 3043525 h 3043525"/>
              <a:gd name="connsiteX5" fmla="*/ 11951505 w 12192000"/>
              <a:gd name="connsiteY5" fmla="*/ 2871634 h 3043525"/>
              <a:gd name="connsiteX6" fmla="*/ 6096000 w 12192000"/>
              <a:gd name="connsiteY6" fmla="*/ 1267074 h 3043525"/>
              <a:gd name="connsiteX7" fmla="*/ 240495 w 12192000"/>
              <a:gd name="connsiteY7" fmla="*/ 2871634 h 3043525"/>
              <a:gd name="connsiteX8" fmla="*/ 0 w 12192000"/>
              <a:gd name="connsiteY8" fmla="*/ 3043525 h 3043525"/>
              <a:gd name="connsiteX9" fmla="*/ 0 w 12192000"/>
              <a:gd name="connsiteY9" fmla="*/ 932295 h 3043525"/>
              <a:gd name="connsiteX10" fmla="*/ 0 w 12192000"/>
              <a:gd name="connsiteY10" fmla="*/ 413139 h 304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043525">
                <a:moveTo>
                  <a:pt x="0" y="0"/>
                </a:moveTo>
                <a:lnTo>
                  <a:pt x="12192000" y="0"/>
                </a:lnTo>
                <a:lnTo>
                  <a:pt x="12192000" y="413139"/>
                </a:lnTo>
                <a:lnTo>
                  <a:pt x="12192000" y="932295"/>
                </a:lnTo>
                <a:lnTo>
                  <a:pt x="12192000" y="3043525"/>
                </a:lnTo>
                <a:lnTo>
                  <a:pt x="11951505" y="2871634"/>
                </a:lnTo>
                <a:cubicBezTo>
                  <a:pt x="10504452" y="1885919"/>
                  <a:pt x="8416955" y="1267074"/>
                  <a:pt x="6096000" y="1267074"/>
                </a:cubicBezTo>
                <a:cubicBezTo>
                  <a:pt x="3775045" y="1267074"/>
                  <a:pt x="1687548" y="1885919"/>
                  <a:pt x="240495" y="2871634"/>
                </a:cubicBezTo>
                <a:lnTo>
                  <a:pt x="0" y="3043525"/>
                </a:lnTo>
                <a:lnTo>
                  <a:pt x="0" y="932295"/>
                </a:lnTo>
                <a:lnTo>
                  <a:pt x="0" y="413139"/>
                </a:lnTo>
                <a:close/>
              </a:path>
            </a:pathLst>
          </a:custGeom>
          <a:gradFill>
            <a:gsLst>
              <a:gs pos="0">
                <a:srgbClr val="597C61"/>
              </a:gs>
              <a:gs pos="50000">
                <a:srgbClr val="709363"/>
              </a:gs>
              <a:gs pos="100000">
                <a:srgbClr val="9CC58C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DF62812-39C0-054A-BE22-601456F572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74938" y="1995578"/>
            <a:ext cx="6842126" cy="4606835"/>
          </a:xfrm>
        </p:spPr>
        <p:txBody>
          <a:bodyPr/>
          <a:lstStyle>
            <a:lvl1pPr>
              <a:defRPr b="0" i="0">
                <a:latin typeface="Georgia" panose="02040502050405020303" pitchFamily="18" charset="0"/>
              </a:defRPr>
            </a:lvl1pPr>
          </a:lstStyle>
          <a:p>
            <a:r>
              <a:rPr lang="en-US"/>
              <a:t>Title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71FF8-33F0-784E-ABEB-7BF85C0CE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4938" y="309282"/>
            <a:ext cx="6842126" cy="833718"/>
          </a:xfrm>
        </p:spPr>
        <p:txBody>
          <a:bodyPr anchor="ctr">
            <a:normAutofit/>
          </a:bodyPr>
          <a:lstStyle>
            <a:lvl1pPr algn="ctr">
              <a:defRPr sz="1800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pic>
        <p:nvPicPr>
          <p:cNvPr id="11" name="Picture 7">
            <a:extLst>
              <a:ext uri="{FF2B5EF4-FFF2-40B4-BE49-F238E27FC236}">
                <a16:creationId xmlns:a16="http://schemas.microsoft.com/office/drawing/2014/main" id="{40C9E671-725D-5E4A-90B0-5A8252E69B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34111" y="6271405"/>
            <a:ext cx="1295087" cy="388526"/>
          </a:xfrm>
          <a:prstGeom prst="rect">
            <a:avLst/>
          </a:prstGeom>
        </p:spPr>
      </p:pic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5E670AD4-9BFC-48CD-8063-7669E8AD4E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2026" y="4375584"/>
            <a:ext cx="1944264" cy="5365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l-NL"/>
              <a:t>Add your text here</a:t>
            </a:r>
            <a:endParaRPr lang="en-GB"/>
          </a:p>
        </p:txBody>
      </p:sp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1980342-ACAC-49AB-AC92-9CDD0A6AD99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369758" y="6094596"/>
            <a:ext cx="1886532" cy="53657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GB"/>
              <a:t>Add you logo</a:t>
            </a:r>
          </a:p>
        </p:txBody>
      </p:sp>
    </p:spTree>
    <p:extLst>
      <p:ext uri="{BB962C8B-B14F-4D97-AF65-F5344CB8AC3E}">
        <p14:creationId xmlns:p14="http://schemas.microsoft.com/office/powerpoint/2010/main" val="30231628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685">
          <p15:clr>
            <a:srgbClr val="FBAE40"/>
          </p15:clr>
        </p15:guide>
        <p15:guide id="3" pos="599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01089-1B1E-3A41-AD35-D3F165FE1B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2327" y="5912801"/>
            <a:ext cx="2119663" cy="6358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37CDDF72-0F0A-AA47-AA11-279058D638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887" y="1629011"/>
            <a:ext cx="10515600" cy="43513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Georgia" panose="02040502050405020303" pitchFamily="18" charset="0"/>
              </a:defRPr>
            </a:lvl1pPr>
            <a:lvl2pPr marL="457200" indent="0">
              <a:buNone/>
              <a:defRPr b="0" i="0">
                <a:latin typeface="Univers LT Std 47 Light Condens" panose="020B0406020202040204" pitchFamily="34" charset="0"/>
              </a:defRPr>
            </a:lvl2pPr>
            <a:lvl3pPr marL="914400" indent="0">
              <a:buNone/>
              <a:defRPr b="0" i="0">
                <a:latin typeface="Univers LT Std 47 Light Condens" panose="020B0406020202040204" pitchFamily="34" charset="0"/>
              </a:defRPr>
            </a:lvl3pPr>
            <a:lvl4pPr marL="1371600" indent="0">
              <a:buNone/>
              <a:defRPr b="0" i="0">
                <a:latin typeface="Univers LT Std 47 Light Condens" panose="020B0406020202040204" pitchFamily="34" charset="0"/>
              </a:defRPr>
            </a:lvl4pPr>
            <a:lvl5pPr marL="1828800" indent="0">
              <a:buNone/>
              <a:defRPr b="0" i="0">
                <a:latin typeface="Univers LT Std 47 Light Condens" panose="020B040602020204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E24B049-DD1A-5C4B-AA1D-07F8081CF6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887" y="415608"/>
            <a:ext cx="8356149" cy="833718"/>
          </a:xfrm>
        </p:spPr>
        <p:txBody>
          <a:bodyPr anchor="b">
            <a:normAutofit/>
          </a:bodyPr>
          <a:lstStyle>
            <a:lvl1pPr algn="l">
              <a:defRPr sz="4800" b="0" i="0">
                <a:latin typeface="Georgia" panose="02040502050405020303" pitchFamily="18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4833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01089-1B1E-3A41-AD35-D3F165FE1B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81487" y="245487"/>
            <a:ext cx="2119663" cy="6358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32E8E63-FED0-8B43-A526-F07D0AA70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887" y="1629011"/>
            <a:ext cx="10515600" cy="43513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Georgia" panose="02040502050405020303" pitchFamily="18" charset="0"/>
              </a:defRPr>
            </a:lvl1pPr>
            <a:lvl2pPr marL="457200" indent="0">
              <a:buNone/>
              <a:defRPr b="0" i="0">
                <a:latin typeface="Univers LT Std 47 Light Condens" panose="020B0406020202040204" pitchFamily="34" charset="0"/>
              </a:defRPr>
            </a:lvl2pPr>
            <a:lvl3pPr marL="914400" indent="0">
              <a:buNone/>
              <a:defRPr b="0" i="0">
                <a:latin typeface="Univers LT Std 47 Light Condens" panose="020B0406020202040204" pitchFamily="34" charset="0"/>
              </a:defRPr>
            </a:lvl3pPr>
            <a:lvl4pPr marL="1371600" indent="0">
              <a:buNone/>
              <a:defRPr b="0" i="0">
                <a:latin typeface="Univers LT Std 47 Light Condens" panose="020B0406020202040204" pitchFamily="34" charset="0"/>
              </a:defRPr>
            </a:lvl4pPr>
            <a:lvl5pPr marL="1828800" indent="0">
              <a:buNone/>
              <a:defRPr b="0" i="0">
                <a:latin typeface="Univers LT Std 47 Light Condens" panose="020B040602020204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D9553C-13E8-254B-A372-428FD137F7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7887" y="415608"/>
            <a:ext cx="8356149" cy="833718"/>
          </a:xfrm>
        </p:spPr>
        <p:txBody>
          <a:bodyPr anchor="b">
            <a:normAutofit/>
          </a:bodyPr>
          <a:lstStyle>
            <a:lvl1pPr algn="l">
              <a:defRPr sz="4800" b="0" i="0">
                <a:latin typeface="Georgia" panose="02040502050405020303" pitchFamily="18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105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0D2E0-7D1E-1641-A33E-06809A90E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604" y="1615564"/>
            <a:ext cx="10515600" cy="4351338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Georgia" panose="02040502050405020303" pitchFamily="18" charset="0"/>
              </a:defRPr>
            </a:lvl1pPr>
            <a:lvl2pPr marL="457200" indent="0">
              <a:buNone/>
              <a:defRPr b="0" i="0">
                <a:latin typeface="Univers LT Std 47 Light Condens" panose="020B0406020202040204" pitchFamily="34" charset="0"/>
              </a:defRPr>
            </a:lvl2pPr>
            <a:lvl3pPr marL="914400" indent="0">
              <a:buNone/>
              <a:defRPr b="0" i="0">
                <a:latin typeface="Univers LT Std 47 Light Condens" panose="020B0406020202040204" pitchFamily="34" charset="0"/>
              </a:defRPr>
            </a:lvl3pPr>
            <a:lvl4pPr marL="1371600" indent="0">
              <a:buNone/>
              <a:defRPr b="0" i="0">
                <a:latin typeface="Univers LT Std 47 Light Condens" panose="020B0406020202040204" pitchFamily="34" charset="0"/>
              </a:defRPr>
            </a:lvl4pPr>
            <a:lvl5pPr marL="1828800" indent="0">
              <a:buNone/>
              <a:defRPr b="0" i="0">
                <a:latin typeface="Univers LT Std 47 Light Condens" panose="020B040602020204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5D6F9EC-B3B8-004D-A2FB-DFC44C506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6235" y="415608"/>
            <a:ext cx="8250969" cy="833718"/>
          </a:xfrm>
        </p:spPr>
        <p:txBody>
          <a:bodyPr anchor="b">
            <a:normAutofit/>
          </a:bodyPr>
          <a:lstStyle>
            <a:lvl1pPr algn="r">
              <a:defRPr sz="4800" b="0" i="0">
                <a:latin typeface="Georgia" panose="02040502050405020303" pitchFamily="18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F01089-1B1E-3A41-AD35-D3F165FE1B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6832" y="5966902"/>
            <a:ext cx="2119663" cy="63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794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4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F01089-1B1E-3A41-AD35-D3F165FE1B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4796" y="468920"/>
            <a:ext cx="2119663" cy="63589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C2367E9-3061-B345-8E8C-5036F11270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1604" y="1615564"/>
            <a:ext cx="10515600" cy="4351338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latin typeface="Georgia" panose="02040502050405020303" pitchFamily="18" charset="0"/>
              </a:defRPr>
            </a:lvl1pPr>
            <a:lvl2pPr marL="457200" indent="0">
              <a:buNone/>
              <a:defRPr b="0" i="0">
                <a:latin typeface="Univers LT Std 47 Light Condens" panose="020B0406020202040204" pitchFamily="34" charset="0"/>
              </a:defRPr>
            </a:lvl2pPr>
            <a:lvl3pPr marL="914400" indent="0">
              <a:buNone/>
              <a:defRPr b="0" i="0">
                <a:latin typeface="Univers LT Std 47 Light Condens" panose="020B0406020202040204" pitchFamily="34" charset="0"/>
              </a:defRPr>
            </a:lvl3pPr>
            <a:lvl4pPr marL="1371600" indent="0">
              <a:buNone/>
              <a:defRPr b="0" i="0">
                <a:latin typeface="Univers LT Std 47 Light Condens" panose="020B0406020202040204" pitchFamily="34" charset="0"/>
              </a:defRPr>
            </a:lvl4pPr>
            <a:lvl5pPr marL="1828800" indent="0">
              <a:buNone/>
              <a:defRPr b="0" i="0">
                <a:latin typeface="Univers LT Std 47 Light Condens" panose="020B040602020204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A94989B-0153-1A4C-8C90-2B86EBF536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6235" y="415608"/>
            <a:ext cx="8250969" cy="833718"/>
          </a:xfrm>
        </p:spPr>
        <p:txBody>
          <a:bodyPr anchor="b">
            <a:normAutofit/>
          </a:bodyPr>
          <a:lstStyle>
            <a:lvl1pPr algn="r">
              <a:defRPr sz="4800" b="0" i="0">
                <a:latin typeface="Georgia" panose="02040502050405020303" pitchFamily="18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35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EC856D9-D790-9844-B923-2FDC70B5C29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9000564" y="5421854"/>
            <a:ext cx="2635623" cy="79068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34751D6-DCC8-3949-80F3-294352649E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4071" y="645459"/>
            <a:ext cx="10515600" cy="4351338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b="0" i="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>
              <a:buNone/>
              <a:defRPr b="0" i="0">
                <a:latin typeface="Univers LT Std 47 Light Condens" panose="020B0406020202040204" pitchFamily="34" charset="0"/>
              </a:defRPr>
            </a:lvl2pPr>
            <a:lvl3pPr marL="914400" indent="0">
              <a:buNone/>
              <a:defRPr b="0" i="0">
                <a:latin typeface="Univers LT Std 47 Light Condens" panose="020B0406020202040204" pitchFamily="34" charset="0"/>
              </a:defRPr>
            </a:lvl3pPr>
            <a:lvl4pPr marL="1371600" indent="0">
              <a:buNone/>
              <a:defRPr b="0" i="0">
                <a:latin typeface="Univers LT Std 47 Light Condens" panose="020B0406020202040204" pitchFamily="34" charset="0"/>
              </a:defRPr>
            </a:lvl4pPr>
            <a:lvl5pPr marL="1828800" indent="0">
              <a:buNone/>
              <a:defRPr b="0" i="0">
                <a:latin typeface="Univers LT Std 47 Light Condens" panose="020B0406020202040204" pitchFamily="34" charset="0"/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27069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71FF8-33F0-784E-ABEB-7BF85C0CE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659" y="309282"/>
            <a:ext cx="8615082" cy="833718"/>
          </a:xfrm>
        </p:spPr>
        <p:txBody>
          <a:bodyPr anchor="b">
            <a:normAutofit/>
          </a:bodyPr>
          <a:lstStyle>
            <a:lvl1pPr algn="l">
              <a:defRPr sz="4800" b="0" i="0">
                <a:latin typeface="Georgia" panose="02040502050405020303" pitchFamily="18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4687AB-3FF8-7144-84FE-EE360EC8C1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9215717" y="352313"/>
            <a:ext cx="2635623" cy="790687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DF62812-39C0-054A-BE22-601456F572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41313" y="1398588"/>
            <a:ext cx="11558587" cy="5203825"/>
          </a:xfrm>
        </p:spPr>
        <p:txBody>
          <a:bodyPr/>
          <a:lstStyle>
            <a:lvl1pPr>
              <a:defRPr b="0" i="0">
                <a:latin typeface="Georgia" panose="02040502050405020303" pitchFamily="18" charset="0"/>
              </a:defRPr>
            </a:lvl1pPr>
          </a:lstStyle>
          <a:p>
            <a:r>
              <a:rPr lang="en-US"/>
              <a:t>Title image</a:t>
            </a:r>
          </a:p>
        </p:txBody>
      </p:sp>
    </p:spTree>
    <p:extLst>
      <p:ext uri="{BB962C8B-B14F-4D97-AF65-F5344CB8AC3E}">
        <p14:creationId xmlns:p14="http://schemas.microsoft.com/office/powerpoint/2010/main" val="2445198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Vrije vorm 18">
            <a:extLst>
              <a:ext uri="{FF2B5EF4-FFF2-40B4-BE49-F238E27FC236}">
                <a16:creationId xmlns:a16="http://schemas.microsoft.com/office/drawing/2014/main" id="{594A193F-03C5-DE44-B35A-4115F0A0F234}"/>
              </a:ext>
            </a:extLst>
          </p:cNvPr>
          <p:cNvSpPr/>
          <p:nvPr userDrawn="1"/>
        </p:nvSpPr>
        <p:spPr>
          <a:xfrm>
            <a:off x="0" y="-4643"/>
            <a:ext cx="12192000" cy="3043525"/>
          </a:xfrm>
          <a:custGeom>
            <a:avLst/>
            <a:gdLst>
              <a:gd name="connsiteX0" fmla="*/ 0 w 12192000"/>
              <a:gd name="connsiteY0" fmla="*/ 0 h 3043525"/>
              <a:gd name="connsiteX1" fmla="*/ 12192000 w 12192000"/>
              <a:gd name="connsiteY1" fmla="*/ 0 h 3043525"/>
              <a:gd name="connsiteX2" fmla="*/ 12192000 w 12192000"/>
              <a:gd name="connsiteY2" fmla="*/ 413139 h 3043525"/>
              <a:gd name="connsiteX3" fmla="*/ 12192000 w 12192000"/>
              <a:gd name="connsiteY3" fmla="*/ 932295 h 3043525"/>
              <a:gd name="connsiteX4" fmla="*/ 12192000 w 12192000"/>
              <a:gd name="connsiteY4" fmla="*/ 3043525 h 3043525"/>
              <a:gd name="connsiteX5" fmla="*/ 11951505 w 12192000"/>
              <a:gd name="connsiteY5" fmla="*/ 2871634 h 3043525"/>
              <a:gd name="connsiteX6" fmla="*/ 6096000 w 12192000"/>
              <a:gd name="connsiteY6" fmla="*/ 1267074 h 3043525"/>
              <a:gd name="connsiteX7" fmla="*/ 240495 w 12192000"/>
              <a:gd name="connsiteY7" fmla="*/ 2871634 h 3043525"/>
              <a:gd name="connsiteX8" fmla="*/ 0 w 12192000"/>
              <a:gd name="connsiteY8" fmla="*/ 3043525 h 3043525"/>
              <a:gd name="connsiteX9" fmla="*/ 0 w 12192000"/>
              <a:gd name="connsiteY9" fmla="*/ 932295 h 3043525"/>
              <a:gd name="connsiteX10" fmla="*/ 0 w 12192000"/>
              <a:gd name="connsiteY10" fmla="*/ 413139 h 3043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192000" h="3043525">
                <a:moveTo>
                  <a:pt x="0" y="0"/>
                </a:moveTo>
                <a:lnTo>
                  <a:pt x="12192000" y="0"/>
                </a:lnTo>
                <a:lnTo>
                  <a:pt x="12192000" y="413139"/>
                </a:lnTo>
                <a:lnTo>
                  <a:pt x="12192000" y="932295"/>
                </a:lnTo>
                <a:lnTo>
                  <a:pt x="12192000" y="3043525"/>
                </a:lnTo>
                <a:lnTo>
                  <a:pt x="11951505" y="2871634"/>
                </a:lnTo>
                <a:cubicBezTo>
                  <a:pt x="10504452" y="1885919"/>
                  <a:pt x="8416955" y="1267074"/>
                  <a:pt x="6096000" y="1267074"/>
                </a:cubicBezTo>
                <a:cubicBezTo>
                  <a:pt x="3775045" y="1267074"/>
                  <a:pt x="1687548" y="1885919"/>
                  <a:pt x="240495" y="2871634"/>
                </a:cubicBezTo>
                <a:lnTo>
                  <a:pt x="0" y="3043525"/>
                </a:lnTo>
                <a:lnTo>
                  <a:pt x="0" y="932295"/>
                </a:lnTo>
                <a:lnTo>
                  <a:pt x="0" y="413139"/>
                </a:lnTo>
                <a:close/>
              </a:path>
            </a:pathLst>
          </a:custGeom>
          <a:gradFill>
            <a:gsLst>
              <a:gs pos="0">
                <a:srgbClr val="597C61"/>
              </a:gs>
              <a:gs pos="50000">
                <a:srgbClr val="709363"/>
              </a:gs>
              <a:gs pos="100000">
                <a:srgbClr val="9CC58C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DF62812-39C0-054A-BE22-601456F572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74938" y="1398588"/>
            <a:ext cx="6842126" cy="5203825"/>
          </a:xfrm>
        </p:spPr>
        <p:txBody>
          <a:bodyPr/>
          <a:lstStyle>
            <a:lvl1pPr>
              <a:defRPr b="0" i="0">
                <a:latin typeface="Georgia" panose="02040502050405020303" pitchFamily="18" charset="0"/>
              </a:defRPr>
            </a:lvl1pPr>
          </a:lstStyle>
          <a:p>
            <a:r>
              <a:rPr lang="en-US"/>
              <a:t>Title image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0842FC02-2CBA-E742-AD3B-ABDEB1C852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7518255" y="6152853"/>
            <a:ext cx="1776520" cy="5329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071FF8-33F0-784E-ABEB-7BF85C0CE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4938" y="309282"/>
            <a:ext cx="6842126" cy="833718"/>
          </a:xfrm>
        </p:spPr>
        <p:txBody>
          <a:bodyPr anchor="ctr">
            <a:normAutofit/>
          </a:bodyPr>
          <a:lstStyle>
            <a:lvl1pPr algn="ctr">
              <a:defRPr sz="1800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9801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1685">
          <p15:clr>
            <a:srgbClr val="FBAE40"/>
          </p15:clr>
        </p15:guide>
        <p15:guide id="3" pos="5995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DF62812-39C0-054A-BE22-601456F572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674938" y="1398588"/>
            <a:ext cx="6842126" cy="5203825"/>
          </a:xfrm>
        </p:spPr>
        <p:txBody>
          <a:bodyPr/>
          <a:lstStyle>
            <a:lvl1pPr>
              <a:defRPr b="0" i="0">
                <a:latin typeface="Georgia" panose="02040502050405020303" pitchFamily="18" charset="0"/>
              </a:defRPr>
            </a:lvl1pPr>
          </a:lstStyle>
          <a:p>
            <a:r>
              <a:rPr lang="en-US"/>
              <a:t>Title image</a:t>
            </a:r>
          </a:p>
        </p:txBody>
      </p:sp>
      <p:sp>
        <p:nvSpPr>
          <p:cNvPr id="5" name="Vrije vorm 4">
            <a:extLst>
              <a:ext uri="{FF2B5EF4-FFF2-40B4-BE49-F238E27FC236}">
                <a16:creationId xmlns:a16="http://schemas.microsoft.com/office/drawing/2014/main" id="{F7E55718-B5CF-8940-83E5-8DBAB5F34985}"/>
              </a:ext>
            </a:extLst>
          </p:cNvPr>
          <p:cNvSpPr/>
          <p:nvPr userDrawn="1"/>
        </p:nvSpPr>
        <p:spPr>
          <a:xfrm>
            <a:off x="0" y="-225286"/>
            <a:ext cx="12192000" cy="1686296"/>
          </a:xfrm>
          <a:custGeom>
            <a:avLst/>
            <a:gdLst>
              <a:gd name="connsiteX0" fmla="*/ 0 w 12192000"/>
              <a:gd name="connsiteY0" fmla="*/ 0 h 1686296"/>
              <a:gd name="connsiteX1" fmla="*/ 12192000 w 12192000"/>
              <a:gd name="connsiteY1" fmla="*/ 0 h 1686296"/>
              <a:gd name="connsiteX2" fmla="*/ 6096001 w 12192000"/>
              <a:gd name="connsiteY2" fmla="*/ 1686296 h 1686296"/>
              <a:gd name="connsiteX3" fmla="*/ 0 w 12192000"/>
              <a:gd name="connsiteY3" fmla="*/ 0 h 16862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1686296">
                <a:moveTo>
                  <a:pt x="0" y="0"/>
                </a:moveTo>
                <a:lnTo>
                  <a:pt x="12192000" y="0"/>
                </a:lnTo>
                <a:cubicBezTo>
                  <a:pt x="12192000" y="931316"/>
                  <a:pt x="9462728" y="1686296"/>
                  <a:pt x="6096001" y="1686296"/>
                </a:cubicBezTo>
                <a:cubicBezTo>
                  <a:pt x="2729272" y="1686296"/>
                  <a:pt x="0" y="931316"/>
                  <a:pt x="0" y="0"/>
                </a:cubicBezTo>
                <a:close/>
              </a:path>
            </a:pathLst>
          </a:custGeom>
          <a:gradFill flip="none" rotWithShape="1">
            <a:gsLst>
              <a:gs pos="0">
                <a:srgbClr val="597C61"/>
              </a:gs>
              <a:gs pos="50000">
                <a:srgbClr val="709363"/>
              </a:gs>
              <a:gs pos="100000">
                <a:srgbClr val="9CC58C"/>
              </a:gs>
            </a:gsLst>
            <a:lin ang="27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3071FF8-33F0-784E-ABEB-7BF85C0CE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4938" y="309282"/>
            <a:ext cx="6842126" cy="833718"/>
          </a:xfrm>
        </p:spPr>
        <p:txBody>
          <a:bodyPr anchor="ctr">
            <a:normAutofit/>
          </a:bodyPr>
          <a:lstStyle>
            <a:lvl1pPr algn="ctr">
              <a:defRPr sz="1800" b="1" i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nl-NL"/>
              <a:t>Klik om stijl te bewerken</a:t>
            </a:r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340D8798-C303-3744-8199-89E38813A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834111" y="6271405"/>
            <a:ext cx="1295087" cy="388526"/>
          </a:xfrm>
          <a:prstGeom prst="rect">
            <a:avLst/>
          </a:prstGeom>
        </p:spPr>
      </p:pic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2560AA4A-6944-7B42-9B78-E6B2DD63589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2026" y="4375584"/>
            <a:ext cx="1944264" cy="53657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pPr lvl="0"/>
            <a:r>
              <a:rPr lang="nl-NL"/>
              <a:t>Add your text here</a:t>
            </a:r>
            <a:endParaRPr lang="en-GB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C85BEEFF-D4E3-4A0F-AF38-E261B1F625D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369758" y="6094596"/>
            <a:ext cx="1886532" cy="53657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</a:lstStyle>
          <a:p>
            <a:r>
              <a:rPr lang="en-GB"/>
              <a:t>Add you logo</a:t>
            </a:r>
          </a:p>
        </p:txBody>
      </p:sp>
    </p:spTree>
    <p:extLst>
      <p:ext uri="{BB962C8B-B14F-4D97-AF65-F5344CB8AC3E}">
        <p14:creationId xmlns:p14="http://schemas.microsoft.com/office/powerpoint/2010/main" val="31244962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1685" userDrawn="1">
          <p15:clr>
            <a:srgbClr val="FBAE40"/>
          </p15:clr>
        </p15:guide>
        <p15:guide id="3" pos="599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849E24-D8F0-8E4B-9225-F75DA7CCF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7299F7-4C5D-EE45-8377-2F59B9B084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AF4BE0-1A1D-1745-9015-90DA13C18E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DA0A7-BEAE-554E-AE8F-C04901223450}" type="datetimeFigureOut">
              <a:rPr lang="en-US" smtClean="0"/>
              <a:t>4/25/2022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96C424-44DE-594C-B1BD-D44A7726F9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02BA10-7CBA-1949-AED3-FADE3A296D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F08E5-59C5-E04F-BC8E-1BE6BB957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780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0" r:id="rId2"/>
    <p:sldLayoutId id="2147483656" r:id="rId3"/>
    <p:sldLayoutId id="2147483657" r:id="rId4"/>
    <p:sldLayoutId id="2147483658" r:id="rId5"/>
    <p:sldLayoutId id="2147483655" r:id="rId6"/>
    <p:sldLayoutId id="2147483649" r:id="rId7"/>
    <p:sldLayoutId id="2147483662" r:id="rId8"/>
    <p:sldLayoutId id="2147483660" r:id="rId9"/>
    <p:sldLayoutId id="2147483661" r:id="rId10"/>
    <p:sldLayoutId id="214748366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support.microsoft.com/en-us/office/save-a-slide-58a32e76-2026-431c-9d2b-e8312e49dae7" TargetMode="External"/><Relationship Id="rId2" Type="http://schemas.openxmlformats.org/officeDocument/2006/relationships/hyperlink" Target="https://designbuffs.com/blog/linkedin-carousel-posts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communications@epca.eu" TargetMode="External"/><Relationship Id="rId4" Type="http://schemas.openxmlformats.org/officeDocument/2006/relationships/hyperlink" Target="https://www.linkedin.com/company/epca-eu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85353EDC-FDEA-9D4E-80C9-710E17A58E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3859" y="4593415"/>
            <a:ext cx="8963212" cy="833718"/>
          </a:xfrm>
        </p:spPr>
        <p:txBody>
          <a:bodyPr>
            <a:normAutofit fontScale="90000"/>
          </a:bodyPr>
          <a:lstStyle/>
          <a:p>
            <a:pPr>
              <a:spcAft>
                <a:spcPts val="2400"/>
              </a:spcAft>
            </a:pPr>
            <a:br>
              <a:rPr lang="en-US"/>
            </a:br>
            <a:r>
              <a:rPr lang="en-US">
                <a:latin typeface="Georgia" panose="02040502050405020303" pitchFamily="18" charset="0"/>
              </a:rPr>
              <a:t>Diversity and Inclusion – 2021/2022 EPCA survey outcome</a:t>
            </a:r>
            <a:endParaRPr lang="en-GB" sz="1600">
              <a:latin typeface="Georgia" panose="02040502050405020303" pitchFamily="18" charset="0"/>
            </a:endParaRPr>
          </a:p>
        </p:txBody>
      </p:sp>
      <p:sp>
        <p:nvSpPr>
          <p:cNvPr id="4" name="McK Disclaimer">
            <a:extLst>
              <a:ext uri="{FF2B5EF4-FFF2-40B4-BE49-F238E27FC236}">
                <a16:creationId xmlns:a16="http://schemas.microsoft.com/office/drawing/2014/main" id="{070BA545-1957-5B40-B303-F12EC13E1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871" y="6126703"/>
            <a:ext cx="5225297" cy="260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0" anchor="b">
            <a:spAutoFit/>
          </a:bodyPr>
          <a:lstStyle/>
          <a:p>
            <a:pPr defTabSz="821202" eaLnBrk="0" hangingPunct="0">
              <a:buClr>
                <a:srgbClr val="FFFFFF"/>
              </a:buClr>
            </a:pPr>
            <a:r>
              <a:rPr lang="en-US" sz="816">
                <a:solidFill>
                  <a:srgbClr val="FFFFFF"/>
                </a:solidFill>
                <a:latin typeface="Georgia" panose="02040502050405020303" pitchFamily="18" charset="0"/>
              </a:rPr>
              <a:t>CONFIDENTIAL AND PROPRIETARY</a:t>
            </a:r>
          </a:p>
          <a:p>
            <a:pPr defTabSz="821202" eaLnBrk="0" hangingPunct="0">
              <a:buClr>
                <a:srgbClr val="FFFFFF"/>
              </a:buClr>
            </a:pPr>
            <a:r>
              <a:rPr lang="en-US" sz="816">
                <a:solidFill>
                  <a:srgbClr val="FFFFFF"/>
                </a:solidFill>
                <a:latin typeface="Georgia" panose="02040502050405020303" pitchFamily="18" charset="0"/>
              </a:rPr>
              <a:t>Any use of this material without specific permission of </a:t>
            </a:r>
            <a:r>
              <a:rPr lang="en-US" sz="816" err="1">
                <a:solidFill>
                  <a:srgbClr val="FFFFFF"/>
                </a:solidFill>
                <a:latin typeface="Georgia" panose="02040502050405020303" pitchFamily="18" charset="0"/>
              </a:rPr>
              <a:t>EPCA</a:t>
            </a:r>
            <a:r>
              <a:rPr lang="en-US" sz="816">
                <a:solidFill>
                  <a:srgbClr val="FFFFFF"/>
                </a:solidFill>
                <a:latin typeface="Georgia" panose="02040502050405020303" pitchFamily="18" charset="0"/>
              </a:rPr>
              <a:t> is prohibited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3947CB54-47A0-F241-B75C-0197B6B27E8C}"/>
              </a:ext>
            </a:extLst>
          </p:cNvPr>
          <p:cNvSpPr/>
          <p:nvPr/>
        </p:nvSpPr>
        <p:spPr>
          <a:xfrm>
            <a:off x="543859" y="5362196"/>
            <a:ext cx="12811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FF"/>
                </a:solidFill>
                <a:latin typeface="Georgia" panose="02040502050405020303" pitchFamily="18" charset="0"/>
              </a:rPr>
              <a:t>April 2022</a:t>
            </a:r>
            <a:endParaRPr lang="en-GB">
              <a:latin typeface="Georgia" panose="02040502050405020303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4D491C-8241-489E-AFDA-B415908575A2}"/>
              </a:ext>
            </a:extLst>
          </p:cNvPr>
          <p:cNvSpPr txBox="1"/>
          <p:nvPr/>
        </p:nvSpPr>
        <p:spPr>
          <a:xfrm>
            <a:off x="642871" y="3139792"/>
            <a:ext cx="4448654" cy="75405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43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rPr>
              <a:t>Members’</a:t>
            </a:r>
            <a:r>
              <a:rPr lang="en-US"/>
              <a:t> </a:t>
            </a:r>
            <a:r>
              <a:rPr lang="en-US" sz="43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rPr>
              <a:t>version</a:t>
            </a:r>
            <a:endParaRPr lang="en-GB" sz="4300">
              <a:solidFill>
                <a:schemeClr val="bg1"/>
              </a:solidFill>
              <a:latin typeface="Georgia" panose="020405020504050203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83106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Afbeelding 25">
            <a:extLst>
              <a:ext uri="{FF2B5EF4-FFF2-40B4-BE49-F238E27FC236}">
                <a16:creationId xmlns:a16="http://schemas.microsoft.com/office/drawing/2014/main" id="{5A1D72BC-AE30-0442-905C-813E0A6C77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0072" y="1222512"/>
            <a:ext cx="8331856" cy="5173468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5D9184AA-A18A-4B44-977E-407D9DC6BA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sym typeface="Calibri" panose="020F0502020204030204" pitchFamily="34" charset="0"/>
              </a:rPr>
              <a:t>Not all chemical companies track key diversity dimensions yet, particularly in the wider EPCA community</a:t>
            </a:r>
            <a:endParaRPr lang="en-GB"/>
          </a:p>
        </p:txBody>
      </p:sp>
      <p:sp>
        <p:nvSpPr>
          <p:cNvPr id="24" name="Picture Placeholder 23">
            <a:extLst>
              <a:ext uri="{FF2B5EF4-FFF2-40B4-BE49-F238E27FC236}">
                <a16:creationId xmlns:a16="http://schemas.microsoft.com/office/drawing/2014/main" id="{30738173-7644-47CD-B5D7-0F405F33C5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F22895D-F07E-3844-AC0A-655A9A4FC160}"/>
              </a:ext>
            </a:extLst>
          </p:cNvPr>
          <p:cNvSpPr/>
          <p:nvPr/>
        </p:nvSpPr>
        <p:spPr>
          <a:xfrm>
            <a:off x="9636684" y="3809246"/>
            <a:ext cx="2241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>
                <a:latin typeface="Georgia" panose="02040502050405020303" pitchFamily="18" charset="0"/>
              </a:rPr>
              <a:t>Choose your option</a:t>
            </a:r>
          </a:p>
        </p:txBody>
      </p:sp>
      <p:cxnSp>
        <p:nvCxnSpPr>
          <p:cNvPr id="6" name="Kromme verbindingslijn 5">
            <a:extLst>
              <a:ext uri="{FF2B5EF4-FFF2-40B4-BE49-F238E27FC236}">
                <a16:creationId xmlns:a16="http://schemas.microsoft.com/office/drawing/2014/main" id="{0C2243DD-447E-914B-A240-674B4C531B5F}"/>
              </a:ext>
            </a:extLst>
          </p:cNvPr>
          <p:cNvCxnSpPr>
            <a:cxnSpLocks/>
          </p:cNvCxnSpPr>
          <p:nvPr/>
        </p:nvCxnSpPr>
        <p:spPr>
          <a:xfrm rot="10800000" flipV="1">
            <a:off x="7229804" y="3993912"/>
            <a:ext cx="2406880" cy="1118016"/>
          </a:xfrm>
          <a:prstGeom prst="curvedConnector3">
            <a:avLst>
              <a:gd name="adj1" fmla="val 50000"/>
            </a:avLst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hoek 7">
            <a:extLst>
              <a:ext uri="{FF2B5EF4-FFF2-40B4-BE49-F238E27FC236}">
                <a16:creationId xmlns:a16="http://schemas.microsoft.com/office/drawing/2014/main" id="{095B192E-21F9-784D-B88F-DF9C86743EBF}"/>
              </a:ext>
            </a:extLst>
          </p:cNvPr>
          <p:cNvSpPr/>
          <p:nvPr/>
        </p:nvSpPr>
        <p:spPr>
          <a:xfrm>
            <a:off x="7172220" y="5413083"/>
            <a:ext cx="3706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XX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7C6B8AD-B01A-3548-A0D2-E6FC4F32DEB4}"/>
              </a:ext>
            </a:extLst>
          </p:cNvPr>
          <p:cNvSpPr/>
          <p:nvPr/>
        </p:nvSpPr>
        <p:spPr>
          <a:xfrm>
            <a:off x="6791220" y="4742523"/>
            <a:ext cx="3706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XX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976C9423-6E85-264E-80FA-B98889D94DB1}"/>
              </a:ext>
            </a:extLst>
          </p:cNvPr>
          <p:cNvSpPr/>
          <p:nvPr/>
        </p:nvSpPr>
        <p:spPr>
          <a:xfrm>
            <a:off x="6260656" y="4447575"/>
            <a:ext cx="3706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XX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E7FD2338-3CC7-1244-A871-8A05CFCDB9E4}"/>
              </a:ext>
            </a:extLst>
          </p:cNvPr>
          <p:cNvSpPr/>
          <p:nvPr/>
        </p:nvSpPr>
        <p:spPr>
          <a:xfrm>
            <a:off x="5354554" y="4460812"/>
            <a:ext cx="8643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In progress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2C765F04-258F-6043-8418-4FE419524DAA}"/>
              </a:ext>
            </a:extLst>
          </p:cNvPr>
          <p:cNvSpPr/>
          <p:nvPr/>
        </p:nvSpPr>
        <p:spPr>
          <a:xfrm>
            <a:off x="4985280" y="4742523"/>
            <a:ext cx="4283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YES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248AC631-88FB-2E40-9F92-93EF17C288F9}"/>
              </a:ext>
            </a:extLst>
          </p:cNvPr>
          <p:cNvSpPr/>
          <p:nvPr/>
        </p:nvSpPr>
        <p:spPr>
          <a:xfrm>
            <a:off x="4611900" y="5413083"/>
            <a:ext cx="3754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NO</a:t>
            </a:r>
          </a:p>
        </p:txBody>
      </p:sp>
      <p:grpSp>
        <p:nvGrpSpPr>
          <p:cNvPr id="18" name="Groep 17">
            <a:extLst>
              <a:ext uri="{FF2B5EF4-FFF2-40B4-BE49-F238E27FC236}">
                <a16:creationId xmlns:a16="http://schemas.microsoft.com/office/drawing/2014/main" id="{DEC65B50-152D-524C-91CB-5E616922E330}"/>
              </a:ext>
            </a:extLst>
          </p:cNvPr>
          <p:cNvGrpSpPr/>
          <p:nvPr/>
        </p:nvGrpSpPr>
        <p:grpSpPr>
          <a:xfrm>
            <a:off x="7620964" y="2425231"/>
            <a:ext cx="1820216" cy="230832"/>
            <a:chOff x="7628584" y="2425231"/>
            <a:chExt cx="1820216" cy="230832"/>
          </a:xfrm>
        </p:grpSpPr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F07CF1C6-2A92-8449-B1EC-4F3E86E55179}"/>
                </a:ext>
              </a:extLst>
            </p:cNvPr>
            <p:cNvSpPr txBox="1"/>
            <p:nvPr/>
          </p:nvSpPr>
          <p:spPr>
            <a:xfrm>
              <a:off x="7628584" y="2425231"/>
              <a:ext cx="182021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>
                  <a:latin typeface="Georgia" panose="02040502050405020303" pitchFamily="18" charset="0"/>
                </a:rPr>
                <a:t>Company name	           </a:t>
              </a:r>
              <a:r>
                <a:rPr lang="en-GB" sz="900" b="1">
                  <a:solidFill>
                    <a:srgbClr val="DE5A69"/>
                  </a:solidFill>
                  <a:latin typeface="Georgia" panose="02040502050405020303" pitchFamily="18" charset="0"/>
                </a:rPr>
                <a:t>XXXX</a:t>
              </a:r>
            </a:p>
          </p:txBody>
        </p: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604D646B-3DBA-CE47-9606-CBA930E01E9B}"/>
                </a:ext>
              </a:extLst>
            </p:cNvPr>
            <p:cNvCxnSpPr>
              <a:cxnSpLocks/>
            </p:cNvCxnSpPr>
            <p:nvPr/>
          </p:nvCxnSpPr>
          <p:spPr>
            <a:xfrm>
              <a:off x="7716340" y="2655026"/>
              <a:ext cx="158006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hthoek 8">
            <a:extLst>
              <a:ext uri="{FF2B5EF4-FFF2-40B4-BE49-F238E27FC236}">
                <a16:creationId xmlns:a16="http://schemas.microsoft.com/office/drawing/2014/main" id="{3FD7B2FB-253B-48F8-9A94-B812691ED908}"/>
              </a:ext>
            </a:extLst>
          </p:cNvPr>
          <p:cNvSpPr/>
          <p:nvPr/>
        </p:nvSpPr>
        <p:spPr>
          <a:xfrm>
            <a:off x="8385545" y="3085742"/>
            <a:ext cx="1261884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XXX has  XX% </a:t>
            </a:r>
          </a:p>
          <a:p>
            <a:r>
              <a:rPr lang="en-GB" sz="900" b="1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Gender dedicated </a:t>
            </a:r>
          </a:p>
          <a:p>
            <a:r>
              <a:rPr lang="en-GB" sz="900" b="1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recruiting events</a:t>
            </a:r>
          </a:p>
        </p:txBody>
      </p:sp>
      <p:sp>
        <p:nvSpPr>
          <p:cNvPr id="20" name="Rechthoek 8">
            <a:extLst>
              <a:ext uri="{FF2B5EF4-FFF2-40B4-BE49-F238E27FC236}">
                <a16:creationId xmlns:a16="http://schemas.microsoft.com/office/drawing/2014/main" id="{EAC4A796-591A-4AD4-854B-FA785A5DE37F}"/>
              </a:ext>
            </a:extLst>
          </p:cNvPr>
          <p:cNvSpPr/>
          <p:nvPr/>
        </p:nvSpPr>
        <p:spPr>
          <a:xfrm>
            <a:off x="6130206" y="3216801"/>
            <a:ext cx="1346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XX% of XXX staff </a:t>
            </a:r>
          </a:p>
          <a:p>
            <a:r>
              <a:rPr lang="en-GB" sz="900" b="1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attends such events</a:t>
            </a:r>
          </a:p>
        </p:txBody>
      </p:sp>
      <p:sp>
        <p:nvSpPr>
          <p:cNvPr id="21" name="Rechthoek 8">
            <a:extLst>
              <a:ext uri="{FF2B5EF4-FFF2-40B4-BE49-F238E27FC236}">
                <a16:creationId xmlns:a16="http://schemas.microsoft.com/office/drawing/2014/main" id="{FF85C33D-AF47-4839-BB9B-6226C3C2E7C8}"/>
              </a:ext>
            </a:extLst>
          </p:cNvPr>
          <p:cNvSpPr/>
          <p:nvPr/>
        </p:nvSpPr>
        <p:spPr>
          <a:xfrm>
            <a:off x="6130206" y="3586133"/>
            <a:ext cx="88036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Not tracked</a:t>
            </a:r>
          </a:p>
        </p:txBody>
      </p:sp>
      <p:sp>
        <p:nvSpPr>
          <p:cNvPr id="22" name="Rechthoek 8">
            <a:extLst>
              <a:ext uri="{FF2B5EF4-FFF2-40B4-BE49-F238E27FC236}">
                <a16:creationId xmlns:a16="http://schemas.microsoft.com/office/drawing/2014/main" id="{1E60F3B8-CEFC-445E-8117-0320070AF014}"/>
              </a:ext>
            </a:extLst>
          </p:cNvPr>
          <p:cNvSpPr/>
          <p:nvPr/>
        </p:nvSpPr>
        <p:spPr>
          <a:xfrm>
            <a:off x="8634125" y="3586133"/>
            <a:ext cx="88036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Not tracked</a:t>
            </a:r>
          </a:p>
        </p:txBody>
      </p:sp>
      <p:sp>
        <p:nvSpPr>
          <p:cNvPr id="23" name="Rechthoek 58">
            <a:extLst>
              <a:ext uri="{FF2B5EF4-FFF2-40B4-BE49-F238E27FC236}">
                <a16:creationId xmlns:a16="http://schemas.microsoft.com/office/drawing/2014/main" id="{672837DF-D5BA-435E-8CE2-A228B73669A4}"/>
              </a:ext>
            </a:extLst>
          </p:cNvPr>
          <p:cNvSpPr/>
          <p:nvPr/>
        </p:nvSpPr>
        <p:spPr>
          <a:xfrm>
            <a:off x="229092" y="444301"/>
            <a:ext cx="2454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Add your </a:t>
            </a:r>
          </a:p>
          <a:p>
            <a:r>
              <a:rPr lang="en-GB" b="1">
                <a:latin typeface="Georgia" panose="02040502050405020303" pitchFamily="18" charset="0"/>
              </a:rPr>
              <a:t>message here</a:t>
            </a:r>
          </a:p>
        </p:txBody>
      </p:sp>
      <p:cxnSp>
        <p:nvCxnSpPr>
          <p:cNvPr id="25" name="Kromme verbindingslijn 126">
            <a:extLst>
              <a:ext uri="{FF2B5EF4-FFF2-40B4-BE49-F238E27FC236}">
                <a16:creationId xmlns:a16="http://schemas.microsoft.com/office/drawing/2014/main" id="{C884018F-904C-4CBD-A800-C0C7F757C1F6}"/>
              </a:ext>
            </a:extLst>
          </p:cNvPr>
          <p:cNvCxnSpPr>
            <a:cxnSpLocks/>
          </p:cNvCxnSpPr>
          <p:nvPr/>
        </p:nvCxnSpPr>
        <p:spPr>
          <a:xfrm flipV="1">
            <a:off x="2009869" y="462020"/>
            <a:ext cx="1222218" cy="478737"/>
          </a:xfrm>
          <a:prstGeom prst="curvedConnector3">
            <a:avLst>
              <a:gd name="adj1" fmla="val 50000"/>
            </a:avLst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0850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afbeelding 4">
            <a:extLst>
              <a:ext uri="{FF2B5EF4-FFF2-40B4-BE49-F238E27FC236}">
                <a16:creationId xmlns:a16="http://schemas.microsoft.com/office/drawing/2014/main" id="{675A6429-16CA-2A44-AD60-9C7232BCFD1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10" b="5810"/>
          <a:stretch/>
        </p:blipFill>
        <p:spPr>
          <a:xfrm>
            <a:off x="2674938" y="1650346"/>
            <a:ext cx="6842126" cy="4606835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F042463-A162-6D46-9748-958104ACD74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>
                <a:sym typeface="Calibri" panose="020F0502020204030204" pitchFamily="34" charset="0"/>
              </a:rPr>
              <a:t>Gender specific recruiting activities in place – </a:t>
            </a:r>
            <a:br>
              <a:rPr lang="en-US" b="1">
                <a:sym typeface="Calibri" panose="020F0502020204030204" pitchFamily="34" charset="0"/>
              </a:rPr>
            </a:br>
            <a:r>
              <a:rPr lang="en-US" b="1">
                <a:sym typeface="Calibri" panose="020F0502020204030204" pitchFamily="34" charset="0"/>
              </a:rPr>
              <a:t>with room for further diversification</a:t>
            </a:r>
            <a:endParaRPr lang="en-GB" b="1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66564ED4-01C9-4B21-A839-95E5C998BA0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FE700D24-6129-4BBE-9ACE-FAA90C952D5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30532" y="6094596"/>
            <a:ext cx="1886532" cy="536575"/>
          </a:xfrm>
        </p:spPr>
      </p:sp>
      <p:cxnSp>
        <p:nvCxnSpPr>
          <p:cNvPr id="7" name="Kromme verbindingslijn 6">
            <a:extLst>
              <a:ext uri="{FF2B5EF4-FFF2-40B4-BE49-F238E27FC236}">
                <a16:creationId xmlns:a16="http://schemas.microsoft.com/office/drawing/2014/main" id="{57A50E22-609B-C440-B1BF-C34F626D7C7D}"/>
              </a:ext>
            </a:extLst>
          </p:cNvPr>
          <p:cNvCxnSpPr>
            <a:cxnSpLocks/>
            <a:stCxn id="8" idx="1"/>
          </p:cNvCxnSpPr>
          <p:nvPr/>
        </p:nvCxnSpPr>
        <p:spPr>
          <a:xfrm rot="10800000" flipV="1">
            <a:off x="7542834" y="4663019"/>
            <a:ext cx="2093850" cy="926438"/>
          </a:xfrm>
          <a:prstGeom prst="curvedConnector3">
            <a:avLst>
              <a:gd name="adj1" fmla="val 50000"/>
            </a:avLst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hoek 7">
            <a:extLst>
              <a:ext uri="{FF2B5EF4-FFF2-40B4-BE49-F238E27FC236}">
                <a16:creationId xmlns:a16="http://schemas.microsoft.com/office/drawing/2014/main" id="{08097F2B-8607-A04D-A3EB-9959FE8C1166}"/>
              </a:ext>
            </a:extLst>
          </p:cNvPr>
          <p:cNvSpPr/>
          <p:nvPr/>
        </p:nvSpPr>
        <p:spPr>
          <a:xfrm>
            <a:off x="9636684" y="4493742"/>
            <a:ext cx="20970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>
                <a:latin typeface="Georgia" panose="02040502050405020303" pitchFamily="18" charset="0"/>
              </a:rPr>
              <a:t>insert your option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57BF3DA3-BC29-CF45-BDB8-0D37BF0EABEC}"/>
              </a:ext>
            </a:extLst>
          </p:cNvPr>
          <p:cNvSpPr/>
          <p:nvPr/>
        </p:nvSpPr>
        <p:spPr>
          <a:xfrm>
            <a:off x="7172220" y="5474043"/>
            <a:ext cx="3706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XX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54BD9CAC-525A-6D4A-9362-8CFCA066AF8F}"/>
              </a:ext>
            </a:extLst>
          </p:cNvPr>
          <p:cNvSpPr/>
          <p:nvPr/>
        </p:nvSpPr>
        <p:spPr>
          <a:xfrm>
            <a:off x="6880864" y="4813853"/>
            <a:ext cx="3706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XX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3A86A12-369E-CF4A-A0AF-1A11866DC439}"/>
              </a:ext>
            </a:extLst>
          </p:cNvPr>
          <p:cNvSpPr/>
          <p:nvPr/>
        </p:nvSpPr>
        <p:spPr>
          <a:xfrm>
            <a:off x="6218893" y="4493742"/>
            <a:ext cx="3706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XX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6B68A777-D9C1-AA49-9308-2CB5B3061F9D}"/>
              </a:ext>
            </a:extLst>
          </p:cNvPr>
          <p:cNvSpPr/>
          <p:nvPr/>
        </p:nvSpPr>
        <p:spPr>
          <a:xfrm>
            <a:off x="5554287" y="4493742"/>
            <a:ext cx="3754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NO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60568857-B7D3-A848-A36B-6ED873AF64FA}"/>
              </a:ext>
            </a:extLst>
          </p:cNvPr>
          <p:cNvSpPr/>
          <p:nvPr/>
        </p:nvSpPr>
        <p:spPr>
          <a:xfrm>
            <a:off x="4985280" y="4803483"/>
            <a:ext cx="4283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YES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68A9B91D-D53F-AC48-976D-1052542F3DA6}"/>
              </a:ext>
            </a:extLst>
          </p:cNvPr>
          <p:cNvSpPr/>
          <p:nvPr/>
        </p:nvSpPr>
        <p:spPr>
          <a:xfrm>
            <a:off x="4611900" y="5474043"/>
            <a:ext cx="8643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In progress</a:t>
            </a:r>
          </a:p>
        </p:txBody>
      </p:sp>
      <p:grpSp>
        <p:nvGrpSpPr>
          <p:cNvPr id="15" name="Groep 14">
            <a:extLst>
              <a:ext uri="{FF2B5EF4-FFF2-40B4-BE49-F238E27FC236}">
                <a16:creationId xmlns:a16="http://schemas.microsoft.com/office/drawing/2014/main" id="{62A4892D-C114-A84A-884A-C0C19E9E1BB9}"/>
              </a:ext>
            </a:extLst>
          </p:cNvPr>
          <p:cNvGrpSpPr/>
          <p:nvPr/>
        </p:nvGrpSpPr>
        <p:grpSpPr>
          <a:xfrm>
            <a:off x="7651444" y="2364271"/>
            <a:ext cx="1820216" cy="230832"/>
            <a:chOff x="7628584" y="2425231"/>
            <a:chExt cx="1820216" cy="230832"/>
          </a:xfrm>
        </p:grpSpPr>
        <p:sp>
          <p:nvSpPr>
            <p:cNvPr id="16" name="Tekstvak 15">
              <a:extLst>
                <a:ext uri="{FF2B5EF4-FFF2-40B4-BE49-F238E27FC236}">
                  <a16:creationId xmlns:a16="http://schemas.microsoft.com/office/drawing/2014/main" id="{F685C7F1-2D4C-9C4E-BD1A-050942913E60}"/>
                </a:ext>
              </a:extLst>
            </p:cNvPr>
            <p:cNvSpPr txBox="1"/>
            <p:nvPr/>
          </p:nvSpPr>
          <p:spPr>
            <a:xfrm>
              <a:off x="7628584" y="2425231"/>
              <a:ext cx="182021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>
                  <a:latin typeface="Georgia" panose="02040502050405020303" pitchFamily="18" charset="0"/>
                </a:rPr>
                <a:t>Company name	           </a:t>
              </a:r>
              <a:r>
                <a:rPr lang="en-GB" sz="900" b="1">
                  <a:solidFill>
                    <a:srgbClr val="DE5A69"/>
                  </a:solidFill>
                  <a:latin typeface="Georgia" panose="02040502050405020303" pitchFamily="18" charset="0"/>
                </a:rPr>
                <a:t>XXXX</a:t>
              </a:r>
            </a:p>
          </p:txBody>
        </p:sp>
        <p:cxnSp>
          <p:nvCxnSpPr>
            <p:cNvPr id="17" name="Rechte verbindingslijn 16">
              <a:extLst>
                <a:ext uri="{FF2B5EF4-FFF2-40B4-BE49-F238E27FC236}">
                  <a16:creationId xmlns:a16="http://schemas.microsoft.com/office/drawing/2014/main" id="{A02CE99D-FEE8-7848-AD3B-FC7FB96E1268}"/>
                </a:ext>
              </a:extLst>
            </p:cNvPr>
            <p:cNvCxnSpPr>
              <a:cxnSpLocks/>
            </p:cNvCxnSpPr>
            <p:nvPr/>
          </p:nvCxnSpPr>
          <p:spPr>
            <a:xfrm>
              <a:off x="7719060" y="2655026"/>
              <a:ext cx="160782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hthoek 8">
            <a:extLst>
              <a:ext uri="{FF2B5EF4-FFF2-40B4-BE49-F238E27FC236}">
                <a16:creationId xmlns:a16="http://schemas.microsoft.com/office/drawing/2014/main" id="{73680210-4889-4D94-BBFA-623537F9BF3C}"/>
              </a:ext>
            </a:extLst>
          </p:cNvPr>
          <p:cNvSpPr/>
          <p:nvPr/>
        </p:nvSpPr>
        <p:spPr>
          <a:xfrm>
            <a:off x="6130206" y="3076857"/>
            <a:ext cx="137569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XX% of XXX staff </a:t>
            </a:r>
          </a:p>
          <a:p>
            <a:r>
              <a:rPr lang="en-GB" sz="900" b="1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attends such events </a:t>
            </a:r>
          </a:p>
          <a:p>
            <a:r>
              <a:rPr lang="en-GB" sz="900" b="1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in 2022 - 2023</a:t>
            </a:r>
          </a:p>
        </p:txBody>
      </p:sp>
      <p:sp>
        <p:nvSpPr>
          <p:cNvPr id="19" name="Rechthoek 8">
            <a:extLst>
              <a:ext uri="{FF2B5EF4-FFF2-40B4-BE49-F238E27FC236}">
                <a16:creationId xmlns:a16="http://schemas.microsoft.com/office/drawing/2014/main" id="{1F78A8E5-71E6-4EB0-B0FA-5C775E764464}"/>
              </a:ext>
            </a:extLst>
          </p:cNvPr>
          <p:cNvSpPr/>
          <p:nvPr/>
        </p:nvSpPr>
        <p:spPr>
          <a:xfrm>
            <a:off x="6168075" y="4675353"/>
            <a:ext cx="671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Nothing</a:t>
            </a:r>
          </a:p>
          <a:p>
            <a:r>
              <a:rPr lang="en-GB" sz="900" b="1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planned</a:t>
            </a:r>
          </a:p>
        </p:txBody>
      </p:sp>
      <p:sp>
        <p:nvSpPr>
          <p:cNvPr id="22" name="Rechthoek 58">
            <a:extLst>
              <a:ext uri="{FF2B5EF4-FFF2-40B4-BE49-F238E27FC236}">
                <a16:creationId xmlns:a16="http://schemas.microsoft.com/office/drawing/2014/main" id="{8764D186-F6B4-4638-A79F-0A02257CCD54}"/>
              </a:ext>
            </a:extLst>
          </p:cNvPr>
          <p:cNvSpPr/>
          <p:nvPr/>
        </p:nvSpPr>
        <p:spPr>
          <a:xfrm>
            <a:off x="229092" y="444301"/>
            <a:ext cx="2454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Add your </a:t>
            </a:r>
          </a:p>
          <a:p>
            <a:r>
              <a:rPr lang="en-GB" b="1">
                <a:latin typeface="Georgia" panose="02040502050405020303" pitchFamily="18" charset="0"/>
              </a:rPr>
              <a:t>message here</a:t>
            </a:r>
          </a:p>
        </p:txBody>
      </p:sp>
      <p:cxnSp>
        <p:nvCxnSpPr>
          <p:cNvPr id="23" name="Kromme verbindingslijn 126">
            <a:extLst>
              <a:ext uri="{FF2B5EF4-FFF2-40B4-BE49-F238E27FC236}">
                <a16:creationId xmlns:a16="http://schemas.microsoft.com/office/drawing/2014/main" id="{AAA0F164-706F-432F-B389-3BBD7B6B214C}"/>
              </a:ext>
            </a:extLst>
          </p:cNvPr>
          <p:cNvCxnSpPr>
            <a:cxnSpLocks/>
          </p:cNvCxnSpPr>
          <p:nvPr/>
        </p:nvCxnSpPr>
        <p:spPr>
          <a:xfrm flipV="1">
            <a:off x="2009869" y="600819"/>
            <a:ext cx="1276539" cy="339938"/>
          </a:xfrm>
          <a:prstGeom prst="curvedConnector3">
            <a:avLst>
              <a:gd name="adj1" fmla="val 50000"/>
            </a:avLst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22251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205E9161-22EF-164C-B170-29500CFFFCF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" b="79"/>
          <a:stretch/>
        </p:blipFill>
        <p:spPr>
          <a:xfrm>
            <a:off x="2255083" y="1399592"/>
            <a:ext cx="7520560" cy="5063628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A98F70E1-2B78-9F45-8EE6-5F67CA08E0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ctr">
            <a:noAutofit/>
          </a:bodyPr>
          <a:lstStyle/>
          <a:p>
            <a:r>
              <a:rPr lang="en-US" b="1"/>
              <a:t>Inclusive culture and behaviors still largely lacking –</a:t>
            </a:r>
            <a:br>
              <a:rPr lang="en-US" b="1"/>
            </a:br>
            <a:r>
              <a:rPr lang="en-US" b="1"/>
              <a:t>companies can shape their environment, so it enables diverse talent to succeed</a:t>
            </a:r>
            <a:endParaRPr lang="en-GB" b="1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739B9C-3A43-40C9-A5E4-8A9DA393AD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844919" y="2655534"/>
            <a:ext cx="1944264" cy="536575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AE5A8A3-7E61-4277-8756-B9D5FD09FD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473038" y="6094596"/>
            <a:ext cx="1886532" cy="536575"/>
          </a:xfrm>
        </p:spPr>
      </p:sp>
      <p:cxnSp>
        <p:nvCxnSpPr>
          <p:cNvPr id="7" name="Kromme verbindingslijn 6">
            <a:extLst>
              <a:ext uri="{FF2B5EF4-FFF2-40B4-BE49-F238E27FC236}">
                <a16:creationId xmlns:a16="http://schemas.microsoft.com/office/drawing/2014/main" id="{CB0BD3F7-4846-B54E-AD68-EC67B5111875}"/>
              </a:ext>
            </a:extLst>
          </p:cNvPr>
          <p:cNvCxnSpPr>
            <a:cxnSpLocks/>
          </p:cNvCxnSpPr>
          <p:nvPr/>
        </p:nvCxnSpPr>
        <p:spPr>
          <a:xfrm rot="10800000" flipV="1">
            <a:off x="7413627" y="4347124"/>
            <a:ext cx="2328497" cy="1307441"/>
          </a:xfrm>
          <a:prstGeom prst="curvedConnector3">
            <a:avLst>
              <a:gd name="adj1" fmla="val 50000"/>
            </a:avLst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hthoek 7">
            <a:extLst>
              <a:ext uri="{FF2B5EF4-FFF2-40B4-BE49-F238E27FC236}">
                <a16:creationId xmlns:a16="http://schemas.microsoft.com/office/drawing/2014/main" id="{150185E2-A2EB-B943-AF08-7B13A9E69BC1}"/>
              </a:ext>
            </a:extLst>
          </p:cNvPr>
          <p:cNvSpPr/>
          <p:nvPr/>
        </p:nvSpPr>
        <p:spPr>
          <a:xfrm>
            <a:off x="9768364" y="4162460"/>
            <a:ext cx="22413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>
                <a:latin typeface="Georgia" panose="02040502050405020303" pitchFamily="18" charset="0"/>
              </a:rPr>
              <a:t>Choose your option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972897D5-0EA0-414D-AC10-3523BF4AE962}"/>
              </a:ext>
            </a:extLst>
          </p:cNvPr>
          <p:cNvSpPr/>
          <p:nvPr/>
        </p:nvSpPr>
        <p:spPr>
          <a:xfrm>
            <a:off x="7102424" y="5535003"/>
            <a:ext cx="3706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XX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D88D882C-5A82-F147-B4CA-30BB7C22319B}"/>
              </a:ext>
            </a:extLst>
          </p:cNvPr>
          <p:cNvSpPr/>
          <p:nvPr/>
        </p:nvSpPr>
        <p:spPr>
          <a:xfrm>
            <a:off x="6791220" y="4818723"/>
            <a:ext cx="3706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XX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503EDF7-B3DA-7546-B377-F59AEE0511FC}"/>
              </a:ext>
            </a:extLst>
          </p:cNvPr>
          <p:cNvSpPr/>
          <p:nvPr/>
        </p:nvSpPr>
        <p:spPr>
          <a:xfrm>
            <a:off x="6218893" y="4493742"/>
            <a:ext cx="3706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XX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EBD429A-4E95-064B-A2D0-2514C207141C}"/>
              </a:ext>
            </a:extLst>
          </p:cNvPr>
          <p:cNvSpPr/>
          <p:nvPr/>
        </p:nvSpPr>
        <p:spPr>
          <a:xfrm>
            <a:off x="5396594" y="4557585"/>
            <a:ext cx="8643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In progress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DFE1A235-C4C9-274E-8C09-AC01AD14D07B}"/>
              </a:ext>
            </a:extLst>
          </p:cNvPr>
          <p:cNvSpPr/>
          <p:nvPr/>
        </p:nvSpPr>
        <p:spPr>
          <a:xfrm>
            <a:off x="5027320" y="4818723"/>
            <a:ext cx="3754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NO</a:t>
            </a:r>
          </a:p>
        </p:txBody>
      </p:sp>
      <p:sp>
        <p:nvSpPr>
          <p:cNvPr id="18" name="Rechthoek 17">
            <a:extLst>
              <a:ext uri="{FF2B5EF4-FFF2-40B4-BE49-F238E27FC236}">
                <a16:creationId xmlns:a16="http://schemas.microsoft.com/office/drawing/2014/main" id="{EB682FBA-3F19-FE46-B905-B90BCDAD0733}"/>
              </a:ext>
            </a:extLst>
          </p:cNvPr>
          <p:cNvSpPr/>
          <p:nvPr/>
        </p:nvSpPr>
        <p:spPr>
          <a:xfrm>
            <a:off x="4653940" y="5535003"/>
            <a:ext cx="4283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YES</a:t>
            </a:r>
          </a:p>
        </p:txBody>
      </p:sp>
      <p:grpSp>
        <p:nvGrpSpPr>
          <p:cNvPr id="19" name="Groep 18">
            <a:extLst>
              <a:ext uri="{FF2B5EF4-FFF2-40B4-BE49-F238E27FC236}">
                <a16:creationId xmlns:a16="http://schemas.microsoft.com/office/drawing/2014/main" id="{41BAA0ED-3777-094D-B4E3-B292C1C9CB52}"/>
              </a:ext>
            </a:extLst>
          </p:cNvPr>
          <p:cNvGrpSpPr/>
          <p:nvPr/>
        </p:nvGrpSpPr>
        <p:grpSpPr>
          <a:xfrm>
            <a:off x="7556582" y="2183721"/>
            <a:ext cx="1820216" cy="230832"/>
            <a:chOff x="7628584" y="2425231"/>
            <a:chExt cx="1820216" cy="230832"/>
          </a:xfrm>
        </p:grpSpPr>
        <p:sp>
          <p:nvSpPr>
            <p:cNvPr id="20" name="Tekstvak 19">
              <a:extLst>
                <a:ext uri="{FF2B5EF4-FFF2-40B4-BE49-F238E27FC236}">
                  <a16:creationId xmlns:a16="http://schemas.microsoft.com/office/drawing/2014/main" id="{B6683619-8385-C145-BD43-26F438483CB3}"/>
                </a:ext>
              </a:extLst>
            </p:cNvPr>
            <p:cNvSpPr txBox="1"/>
            <p:nvPr/>
          </p:nvSpPr>
          <p:spPr>
            <a:xfrm>
              <a:off x="7628584" y="2425231"/>
              <a:ext cx="182021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>
                  <a:latin typeface="Georgia" panose="02040502050405020303" pitchFamily="18" charset="0"/>
                </a:rPr>
                <a:t>Company name	          </a:t>
              </a:r>
              <a:r>
                <a:rPr lang="en-GB" sz="900" b="1">
                  <a:solidFill>
                    <a:srgbClr val="DE5A69"/>
                  </a:solidFill>
                  <a:latin typeface="Georgia" panose="02040502050405020303" pitchFamily="18" charset="0"/>
                </a:rPr>
                <a:t>XXXX</a:t>
              </a:r>
            </a:p>
          </p:txBody>
        </p:sp>
        <p:cxnSp>
          <p:nvCxnSpPr>
            <p:cNvPr id="21" name="Rechte verbindingslijn 20">
              <a:extLst>
                <a:ext uri="{FF2B5EF4-FFF2-40B4-BE49-F238E27FC236}">
                  <a16:creationId xmlns:a16="http://schemas.microsoft.com/office/drawing/2014/main" id="{8855BF91-37F2-634F-890E-A0CC6E229079}"/>
                </a:ext>
              </a:extLst>
            </p:cNvPr>
            <p:cNvCxnSpPr>
              <a:cxnSpLocks/>
            </p:cNvCxnSpPr>
            <p:nvPr/>
          </p:nvCxnSpPr>
          <p:spPr>
            <a:xfrm>
              <a:off x="7716340" y="2655026"/>
              <a:ext cx="1541960" cy="103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hthoek 58">
            <a:extLst>
              <a:ext uri="{FF2B5EF4-FFF2-40B4-BE49-F238E27FC236}">
                <a16:creationId xmlns:a16="http://schemas.microsoft.com/office/drawing/2014/main" id="{060FC078-5FFC-445C-AB68-A484D71F4DD1}"/>
              </a:ext>
            </a:extLst>
          </p:cNvPr>
          <p:cNvSpPr/>
          <p:nvPr/>
        </p:nvSpPr>
        <p:spPr>
          <a:xfrm>
            <a:off x="229092" y="444301"/>
            <a:ext cx="2454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Add your </a:t>
            </a:r>
          </a:p>
          <a:p>
            <a:r>
              <a:rPr lang="en-GB" b="1">
                <a:latin typeface="Georgia" panose="02040502050405020303" pitchFamily="18" charset="0"/>
              </a:rPr>
              <a:t>message here</a:t>
            </a:r>
          </a:p>
        </p:txBody>
      </p:sp>
      <p:cxnSp>
        <p:nvCxnSpPr>
          <p:cNvPr id="22" name="Kromme verbindingslijn 126">
            <a:extLst>
              <a:ext uri="{FF2B5EF4-FFF2-40B4-BE49-F238E27FC236}">
                <a16:creationId xmlns:a16="http://schemas.microsoft.com/office/drawing/2014/main" id="{DD7D0CD9-297F-47D4-9879-FA44195F2B7D}"/>
              </a:ext>
            </a:extLst>
          </p:cNvPr>
          <p:cNvCxnSpPr>
            <a:cxnSpLocks/>
          </p:cNvCxnSpPr>
          <p:nvPr/>
        </p:nvCxnSpPr>
        <p:spPr>
          <a:xfrm flipV="1">
            <a:off x="2009869" y="606582"/>
            <a:ext cx="878186" cy="334175"/>
          </a:xfrm>
          <a:prstGeom prst="curvedConnector3">
            <a:avLst>
              <a:gd name="adj1" fmla="val 50000"/>
            </a:avLst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64489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D1DEB88-637C-1E48-A8AE-BA5C2762B9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b="1"/>
              <a:t>Senior management ownership and cascading gender quality down the organization still an opportunity</a:t>
            </a:r>
            <a:endParaRPr lang="en-GB" b="1"/>
          </a:p>
        </p:txBody>
      </p:sp>
      <p:pic>
        <p:nvPicPr>
          <p:cNvPr id="6" name="Afbeelding 7">
            <a:extLst>
              <a:ext uri="{FF2B5EF4-FFF2-40B4-BE49-F238E27FC236}">
                <a16:creationId xmlns:a16="http://schemas.microsoft.com/office/drawing/2014/main" id="{99EF93BB-B2BC-3FA3-5C7E-E550D6A8F3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2"/>
          </p:nvPr>
        </p:nvPicPr>
        <p:blipFill rotWithShape="1">
          <a:blip r:embed="rId2"/>
          <a:srcRect l="3516" t="21393" r="55" b="25717"/>
          <a:stretch/>
        </p:blipFill>
        <p:spPr>
          <a:xfrm>
            <a:off x="2918073" y="2636631"/>
            <a:ext cx="6627979" cy="2311115"/>
          </a:xfrm>
        </p:spPr>
      </p:pic>
      <p:cxnSp>
        <p:nvCxnSpPr>
          <p:cNvPr id="4" name="Kromme verbindingslijn 3">
            <a:extLst>
              <a:ext uri="{FF2B5EF4-FFF2-40B4-BE49-F238E27FC236}">
                <a16:creationId xmlns:a16="http://schemas.microsoft.com/office/drawing/2014/main" id="{EB8BEE94-AEDF-AD4A-8B2A-DE1600CF6DC0}"/>
              </a:ext>
            </a:extLst>
          </p:cNvPr>
          <p:cNvCxnSpPr>
            <a:cxnSpLocks/>
            <a:stCxn id="5" idx="2"/>
          </p:cNvCxnSpPr>
          <p:nvPr/>
        </p:nvCxnSpPr>
        <p:spPr>
          <a:xfrm rot="5400000">
            <a:off x="9652440" y="4538572"/>
            <a:ext cx="857826" cy="1722274"/>
          </a:xfrm>
          <a:prstGeom prst="curvedConnector2">
            <a:avLst/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hoek 4">
            <a:extLst>
              <a:ext uri="{FF2B5EF4-FFF2-40B4-BE49-F238E27FC236}">
                <a16:creationId xmlns:a16="http://schemas.microsoft.com/office/drawing/2014/main" id="{805600BD-F1C7-FC40-8058-2FE7E9634097}"/>
              </a:ext>
            </a:extLst>
          </p:cNvPr>
          <p:cNvSpPr/>
          <p:nvPr/>
        </p:nvSpPr>
        <p:spPr>
          <a:xfrm>
            <a:off x="9636684" y="4493742"/>
            <a:ext cx="261161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400" b="1">
                <a:latin typeface="Georgia" panose="02040502050405020303" pitchFamily="18" charset="0"/>
              </a:rPr>
              <a:t>Choose your option here</a:t>
            </a:r>
          </a:p>
          <a:p>
            <a:r>
              <a:rPr lang="en-GB" sz="1100">
                <a:latin typeface="Georgia" panose="02040502050405020303" pitchFamily="18" charset="0"/>
              </a:rPr>
              <a:t>(Delete options that are not applicable)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A789E16-AC5D-4444-BEE7-C6C15268F6B4}"/>
              </a:ext>
            </a:extLst>
          </p:cNvPr>
          <p:cNvSpPr txBox="1"/>
          <p:nvPr/>
        </p:nvSpPr>
        <p:spPr>
          <a:xfrm>
            <a:off x="2927617" y="5212487"/>
            <a:ext cx="14581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700">
                <a:solidFill>
                  <a:srgbClr val="DE5A69"/>
                </a:solidFill>
                <a:latin typeface="Georgia" panose="02040502050405020303" pitchFamily="18" charset="0"/>
              </a:rPr>
              <a:t>Not on the strategic agenda</a:t>
            </a:r>
          </a:p>
          <a:p>
            <a:pPr>
              <a:spcAft>
                <a:spcPts val="600"/>
              </a:spcAft>
            </a:pPr>
            <a:r>
              <a:rPr lang="en-GB" sz="700">
                <a:solidFill>
                  <a:srgbClr val="4B89AA"/>
                </a:solidFill>
                <a:latin typeface="Georgia" panose="02040502050405020303" pitchFamily="18" charset="0"/>
              </a:rPr>
              <a:t>On the strategic agenda </a:t>
            </a:r>
            <a:br>
              <a:rPr lang="en-GB" sz="700">
                <a:solidFill>
                  <a:srgbClr val="4B89AA"/>
                </a:solidFill>
                <a:latin typeface="Georgia" panose="02040502050405020303" pitchFamily="18" charset="0"/>
              </a:rPr>
            </a:br>
            <a:r>
              <a:rPr lang="en-GB" sz="700">
                <a:solidFill>
                  <a:srgbClr val="4B89AA"/>
                </a:solidFill>
                <a:latin typeface="Georgia" panose="02040502050405020303" pitchFamily="18" charset="0"/>
              </a:rPr>
              <a:t>but not in the top 5 </a:t>
            </a:r>
          </a:p>
          <a:p>
            <a:r>
              <a:rPr lang="en-GB" sz="700">
                <a:solidFill>
                  <a:srgbClr val="9CC58C"/>
                </a:solidFill>
                <a:latin typeface="Georgia" panose="02040502050405020303" pitchFamily="18" charset="0"/>
              </a:rPr>
              <a:t>On the strategic agenda</a:t>
            </a:r>
          </a:p>
        </p:txBody>
      </p: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6D5CE69A-132E-2543-9C8C-6BAB71670841}"/>
              </a:ext>
            </a:extLst>
          </p:cNvPr>
          <p:cNvCxnSpPr>
            <a:cxnSpLocks/>
          </p:cNvCxnSpPr>
          <p:nvPr/>
        </p:nvCxnSpPr>
        <p:spPr>
          <a:xfrm>
            <a:off x="3008160" y="5187570"/>
            <a:ext cx="609774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kstvak 24">
            <a:extLst>
              <a:ext uri="{FF2B5EF4-FFF2-40B4-BE49-F238E27FC236}">
                <a16:creationId xmlns:a16="http://schemas.microsoft.com/office/drawing/2014/main" id="{9B632350-49B0-8D4C-8E73-1246DACBCCAE}"/>
              </a:ext>
            </a:extLst>
          </p:cNvPr>
          <p:cNvSpPr txBox="1"/>
          <p:nvPr/>
        </p:nvSpPr>
        <p:spPr>
          <a:xfrm>
            <a:off x="5103995" y="4959729"/>
            <a:ext cx="150177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900" b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Company name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93415AA0-37C0-4A42-8A32-5DB188799D89}"/>
              </a:ext>
            </a:extLst>
          </p:cNvPr>
          <p:cNvSpPr txBox="1"/>
          <p:nvPr/>
        </p:nvSpPr>
        <p:spPr>
          <a:xfrm>
            <a:off x="4573538" y="5212487"/>
            <a:ext cx="12729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700">
                <a:solidFill>
                  <a:srgbClr val="DE5A69"/>
                </a:solidFill>
                <a:latin typeface="Georgia" panose="02040502050405020303" pitchFamily="18" charset="0"/>
              </a:rPr>
              <a:t>Not on the strategic agenda</a:t>
            </a:r>
          </a:p>
          <a:p>
            <a:pPr>
              <a:spcAft>
                <a:spcPts val="600"/>
              </a:spcAft>
            </a:pPr>
            <a:r>
              <a:rPr lang="en-GB" sz="700">
                <a:solidFill>
                  <a:srgbClr val="4B89AA"/>
                </a:solidFill>
                <a:latin typeface="Georgia" panose="02040502050405020303" pitchFamily="18" charset="0"/>
              </a:rPr>
              <a:t>On the strategic agenda </a:t>
            </a:r>
            <a:br>
              <a:rPr lang="en-GB" sz="700">
                <a:solidFill>
                  <a:srgbClr val="4B89AA"/>
                </a:solidFill>
                <a:latin typeface="Georgia" panose="02040502050405020303" pitchFamily="18" charset="0"/>
              </a:rPr>
            </a:br>
            <a:r>
              <a:rPr lang="en-GB" sz="700">
                <a:solidFill>
                  <a:srgbClr val="4B89AA"/>
                </a:solidFill>
                <a:latin typeface="Georgia" panose="02040502050405020303" pitchFamily="18" charset="0"/>
              </a:rPr>
              <a:t>but not in the top 5 </a:t>
            </a:r>
          </a:p>
          <a:p>
            <a:r>
              <a:rPr lang="en-GB" sz="700">
                <a:solidFill>
                  <a:srgbClr val="9CC58C"/>
                </a:solidFill>
                <a:latin typeface="Georgia" panose="02040502050405020303" pitchFamily="18" charset="0"/>
              </a:rPr>
              <a:t>On the strategic agenda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2D8A197B-B18D-F74C-818B-118BDD9EF947}"/>
              </a:ext>
            </a:extLst>
          </p:cNvPr>
          <p:cNvSpPr txBox="1"/>
          <p:nvPr/>
        </p:nvSpPr>
        <p:spPr>
          <a:xfrm>
            <a:off x="6228165" y="5212487"/>
            <a:ext cx="12729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700">
                <a:solidFill>
                  <a:srgbClr val="DE5A69"/>
                </a:solidFill>
                <a:latin typeface="Georgia" panose="02040502050405020303" pitchFamily="18" charset="0"/>
              </a:rPr>
              <a:t>Not on the strategic agenda</a:t>
            </a:r>
          </a:p>
          <a:p>
            <a:pPr>
              <a:spcAft>
                <a:spcPts val="600"/>
              </a:spcAft>
            </a:pPr>
            <a:r>
              <a:rPr lang="en-GB" sz="700">
                <a:solidFill>
                  <a:srgbClr val="4B89AA"/>
                </a:solidFill>
                <a:latin typeface="Georgia" panose="02040502050405020303" pitchFamily="18" charset="0"/>
              </a:rPr>
              <a:t>On the strategic agenda </a:t>
            </a:r>
            <a:br>
              <a:rPr lang="en-GB" sz="700">
                <a:solidFill>
                  <a:srgbClr val="4B89AA"/>
                </a:solidFill>
                <a:latin typeface="Georgia" panose="02040502050405020303" pitchFamily="18" charset="0"/>
              </a:rPr>
            </a:br>
            <a:r>
              <a:rPr lang="en-GB" sz="700">
                <a:solidFill>
                  <a:srgbClr val="4B89AA"/>
                </a:solidFill>
                <a:latin typeface="Georgia" panose="02040502050405020303" pitchFamily="18" charset="0"/>
              </a:rPr>
              <a:t>but not in the top 5 </a:t>
            </a:r>
          </a:p>
          <a:p>
            <a:r>
              <a:rPr lang="en-GB" sz="700">
                <a:solidFill>
                  <a:srgbClr val="9CC58C"/>
                </a:solidFill>
                <a:latin typeface="Georgia" panose="02040502050405020303" pitchFamily="18" charset="0"/>
              </a:rPr>
              <a:t>On the strategic agenda</a:t>
            </a:r>
          </a:p>
        </p:txBody>
      </p:sp>
      <p:sp>
        <p:nvSpPr>
          <p:cNvPr id="27" name="Tekstvak 26">
            <a:extLst>
              <a:ext uri="{FF2B5EF4-FFF2-40B4-BE49-F238E27FC236}">
                <a16:creationId xmlns:a16="http://schemas.microsoft.com/office/drawing/2014/main" id="{4881CEDB-3D02-2A41-A157-EBE208F7EC1B}"/>
              </a:ext>
            </a:extLst>
          </p:cNvPr>
          <p:cNvSpPr txBox="1"/>
          <p:nvPr/>
        </p:nvSpPr>
        <p:spPr>
          <a:xfrm>
            <a:off x="7891502" y="5212487"/>
            <a:ext cx="1272908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700">
                <a:solidFill>
                  <a:srgbClr val="DE5A69"/>
                </a:solidFill>
                <a:latin typeface="Georgia" panose="02040502050405020303" pitchFamily="18" charset="0"/>
              </a:rPr>
              <a:t>Not on the strategic agenda</a:t>
            </a:r>
          </a:p>
          <a:p>
            <a:pPr>
              <a:spcAft>
                <a:spcPts val="600"/>
              </a:spcAft>
            </a:pPr>
            <a:r>
              <a:rPr lang="en-GB" sz="700">
                <a:solidFill>
                  <a:srgbClr val="4B89AA"/>
                </a:solidFill>
                <a:latin typeface="Georgia" panose="02040502050405020303" pitchFamily="18" charset="0"/>
              </a:rPr>
              <a:t>On the strategic agenda </a:t>
            </a:r>
            <a:br>
              <a:rPr lang="en-GB" sz="700">
                <a:solidFill>
                  <a:srgbClr val="4B89AA"/>
                </a:solidFill>
                <a:latin typeface="Georgia" panose="02040502050405020303" pitchFamily="18" charset="0"/>
              </a:rPr>
            </a:br>
            <a:r>
              <a:rPr lang="en-GB" sz="700">
                <a:solidFill>
                  <a:srgbClr val="4B89AA"/>
                </a:solidFill>
                <a:latin typeface="Georgia" panose="02040502050405020303" pitchFamily="18" charset="0"/>
              </a:rPr>
              <a:t>but not in the top 5 </a:t>
            </a:r>
          </a:p>
          <a:p>
            <a:r>
              <a:rPr lang="en-GB" sz="700">
                <a:solidFill>
                  <a:srgbClr val="9CC58C"/>
                </a:solidFill>
                <a:latin typeface="Georgia" panose="02040502050405020303" pitchFamily="18" charset="0"/>
              </a:rPr>
              <a:t>On the strategic agenda</a:t>
            </a:r>
          </a:p>
        </p:txBody>
      </p:sp>
      <p:sp>
        <p:nvSpPr>
          <p:cNvPr id="14" name="Rechthoek 58">
            <a:extLst>
              <a:ext uri="{FF2B5EF4-FFF2-40B4-BE49-F238E27FC236}">
                <a16:creationId xmlns:a16="http://schemas.microsoft.com/office/drawing/2014/main" id="{C05C7D21-AE6A-4A0D-96C5-0695BB6D7B0B}"/>
              </a:ext>
            </a:extLst>
          </p:cNvPr>
          <p:cNvSpPr/>
          <p:nvPr/>
        </p:nvSpPr>
        <p:spPr>
          <a:xfrm>
            <a:off x="229092" y="444301"/>
            <a:ext cx="2454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Add your </a:t>
            </a:r>
          </a:p>
          <a:p>
            <a:r>
              <a:rPr lang="en-GB" b="1">
                <a:latin typeface="Georgia" panose="02040502050405020303" pitchFamily="18" charset="0"/>
              </a:rPr>
              <a:t>message here</a:t>
            </a:r>
          </a:p>
        </p:txBody>
      </p:sp>
      <p:cxnSp>
        <p:nvCxnSpPr>
          <p:cNvPr id="15" name="Kromme verbindingslijn 126">
            <a:extLst>
              <a:ext uri="{FF2B5EF4-FFF2-40B4-BE49-F238E27FC236}">
                <a16:creationId xmlns:a16="http://schemas.microsoft.com/office/drawing/2014/main" id="{91D9A801-DB88-4EE9-9B62-782F9DA051A4}"/>
              </a:ext>
            </a:extLst>
          </p:cNvPr>
          <p:cNvCxnSpPr>
            <a:cxnSpLocks/>
          </p:cNvCxnSpPr>
          <p:nvPr/>
        </p:nvCxnSpPr>
        <p:spPr>
          <a:xfrm flipV="1">
            <a:off x="2009869" y="606582"/>
            <a:ext cx="878186" cy="334175"/>
          </a:xfrm>
          <a:prstGeom prst="curvedConnector3">
            <a:avLst>
              <a:gd name="adj1" fmla="val 50000"/>
            </a:avLst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vak 11">
            <a:extLst>
              <a:ext uri="{FF2B5EF4-FFF2-40B4-BE49-F238E27FC236}">
                <a16:creationId xmlns:a16="http://schemas.microsoft.com/office/drawing/2014/main" id="{973E9826-3B14-47A1-AA59-63D3EE26B0CE}"/>
              </a:ext>
            </a:extLst>
          </p:cNvPr>
          <p:cNvSpPr txBox="1"/>
          <p:nvPr/>
        </p:nvSpPr>
        <p:spPr>
          <a:xfrm>
            <a:off x="3819525" y="1992579"/>
            <a:ext cx="540069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GB" sz="800">
                <a:solidFill>
                  <a:srgbClr val="DE5A69"/>
                </a:solidFill>
                <a:latin typeface="Georgia" panose="02040502050405020303" pitchFamily="18" charset="0"/>
              </a:rPr>
              <a:t>Not on the strategic agenda    </a:t>
            </a:r>
            <a:r>
              <a:rPr lang="en-GB" sz="8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|</a:t>
            </a:r>
            <a:r>
              <a:rPr lang="en-GB" sz="800">
                <a:solidFill>
                  <a:srgbClr val="DE5A69"/>
                </a:solidFill>
                <a:latin typeface="Georgia" panose="02040502050405020303" pitchFamily="18" charset="0"/>
              </a:rPr>
              <a:t>   </a:t>
            </a:r>
            <a:r>
              <a:rPr lang="en-GB" sz="800">
                <a:solidFill>
                  <a:srgbClr val="4B89AA"/>
                </a:solidFill>
                <a:latin typeface="Georgia" panose="02040502050405020303" pitchFamily="18" charset="0"/>
              </a:rPr>
              <a:t>On the strategic agenda but not in the top 5     </a:t>
            </a:r>
            <a:r>
              <a:rPr lang="en-GB" sz="8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rPr>
              <a:t>|</a:t>
            </a:r>
            <a:r>
              <a:rPr lang="en-GB" sz="800">
                <a:solidFill>
                  <a:srgbClr val="DE5A69"/>
                </a:solidFill>
                <a:latin typeface="Georgia" panose="02040502050405020303" pitchFamily="18" charset="0"/>
              </a:rPr>
              <a:t>  </a:t>
            </a:r>
            <a:r>
              <a:rPr lang="en-GB" sz="800">
                <a:solidFill>
                  <a:srgbClr val="9CC58C"/>
                </a:solidFill>
                <a:latin typeface="Georgia" panose="02040502050405020303" pitchFamily="18" charset="0"/>
              </a:rPr>
              <a:t>On the strategic agenda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B5DB8C04-5469-494D-A180-6BC786FCB7A3}"/>
              </a:ext>
            </a:extLst>
          </p:cNvPr>
          <p:cNvGrpSpPr/>
          <p:nvPr/>
        </p:nvGrpSpPr>
        <p:grpSpPr>
          <a:xfrm>
            <a:off x="4088069" y="2718240"/>
            <a:ext cx="5454396" cy="2147111"/>
            <a:chOff x="4123880" y="2386274"/>
            <a:chExt cx="5454396" cy="214711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83E078B-0A8B-4520-98FF-6A16812759C1}"/>
                </a:ext>
              </a:extLst>
            </p:cNvPr>
            <p:cNvGrpSpPr>
              <a:grpSpLocks/>
            </p:cNvGrpSpPr>
            <p:nvPr/>
          </p:nvGrpSpPr>
          <p:grpSpPr>
            <a:xfrm>
              <a:off x="4123880" y="2531252"/>
              <a:ext cx="481012" cy="360000"/>
              <a:chOff x="3338513" y="2505076"/>
              <a:chExt cx="481012" cy="360000"/>
            </a:xfrm>
          </p:grpSpPr>
          <p:sp>
            <p:nvSpPr>
              <p:cNvPr id="2" name="Flowchart: Connector 1">
                <a:extLst>
                  <a:ext uri="{FF2B5EF4-FFF2-40B4-BE49-F238E27FC236}">
                    <a16:creationId xmlns:a16="http://schemas.microsoft.com/office/drawing/2014/main" id="{79F616D8-9F26-4D52-8705-9557D286F4F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99019" y="2505076"/>
                <a:ext cx="360000" cy="360000"/>
              </a:xfrm>
              <a:prstGeom prst="flowChartConnector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latin typeface="Georgia" panose="02040502050405020303" pitchFamily="18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E4AEA3F-5E4E-4FFB-B811-D9714727895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38513" y="2546577"/>
                <a:ext cx="48101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100">
                    <a:solidFill>
                      <a:schemeClr val="bg1"/>
                    </a:solidFill>
                    <a:latin typeface="Georgia" panose="02040502050405020303" pitchFamily="18" charset="0"/>
                  </a:rPr>
                  <a:t>19%</a:t>
                </a:r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EE6719D2-9CA3-4FCE-B54E-CC6A46857A5C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80764" y="2523488"/>
              <a:ext cx="481012" cy="360000"/>
              <a:chOff x="3338513" y="2505076"/>
              <a:chExt cx="481012" cy="360000"/>
            </a:xfrm>
          </p:grpSpPr>
          <p:sp>
            <p:nvSpPr>
              <p:cNvPr id="21" name="Flowchart: Connector 20">
                <a:extLst>
                  <a:ext uri="{FF2B5EF4-FFF2-40B4-BE49-F238E27FC236}">
                    <a16:creationId xmlns:a16="http://schemas.microsoft.com/office/drawing/2014/main" id="{17215DFA-EAA8-4E5B-9146-7C8B304E33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99019" y="2505076"/>
                <a:ext cx="360000" cy="360000"/>
              </a:xfrm>
              <a:prstGeom prst="flowChartConnector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latin typeface="Georgia" panose="02040502050405020303" pitchFamily="18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8377F3E1-2E10-4F0A-B37F-2F263C49A78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38513" y="2546577"/>
                <a:ext cx="48101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100">
                    <a:solidFill>
                      <a:schemeClr val="bg1"/>
                    </a:solidFill>
                    <a:latin typeface="Georgia" panose="02040502050405020303" pitchFamily="18" charset="0"/>
                  </a:rPr>
                  <a:t>24%</a:t>
                </a: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5E6E8AEF-FBF0-4AAC-814F-70B17F369F9F}"/>
                </a:ext>
              </a:extLst>
            </p:cNvPr>
            <p:cNvGrpSpPr>
              <a:grpSpLocks/>
            </p:cNvGrpSpPr>
            <p:nvPr/>
          </p:nvGrpSpPr>
          <p:grpSpPr>
            <a:xfrm>
              <a:off x="7436581" y="2386274"/>
              <a:ext cx="481012" cy="360000"/>
              <a:chOff x="3338513" y="2505076"/>
              <a:chExt cx="481012" cy="360000"/>
            </a:xfrm>
          </p:grpSpPr>
          <p:sp>
            <p:nvSpPr>
              <p:cNvPr id="28" name="Flowchart: Connector 27">
                <a:extLst>
                  <a:ext uri="{FF2B5EF4-FFF2-40B4-BE49-F238E27FC236}">
                    <a16:creationId xmlns:a16="http://schemas.microsoft.com/office/drawing/2014/main" id="{F689047C-C44D-4771-A52A-E752838CA4F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99019" y="2505076"/>
                <a:ext cx="360000" cy="360000"/>
              </a:xfrm>
              <a:prstGeom prst="flowChartConnector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latin typeface="Georgia" panose="02040502050405020303" pitchFamily="18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36183AB-BBAA-4986-A4E1-FB175F5605A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38513" y="2546577"/>
                <a:ext cx="48101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100">
                    <a:solidFill>
                      <a:schemeClr val="bg1"/>
                    </a:solidFill>
                    <a:latin typeface="Georgia" panose="02040502050405020303" pitchFamily="18" charset="0"/>
                  </a:rPr>
                  <a:t>16%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7E37CAF1-41DB-4BD0-86AB-3018282768B1}"/>
                </a:ext>
              </a:extLst>
            </p:cNvPr>
            <p:cNvGrpSpPr>
              <a:grpSpLocks/>
            </p:cNvGrpSpPr>
            <p:nvPr/>
          </p:nvGrpSpPr>
          <p:grpSpPr>
            <a:xfrm>
              <a:off x="9084737" y="2443973"/>
              <a:ext cx="481012" cy="360000"/>
              <a:chOff x="3338513" y="2505076"/>
              <a:chExt cx="481012" cy="360000"/>
            </a:xfrm>
          </p:grpSpPr>
          <p:sp>
            <p:nvSpPr>
              <p:cNvPr id="31" name="Flowchart: Connector 30">
                <a:extLst>
                  <a:ext uri="{FF2B5EF4-FFF2-40B4-BE49-F238E27FC236}">
                    <a16:creationId xmlns:a16="http://schemas.microsoft.com/office/drawing/2014/main" id="{231E58CA-96D3-4EB3-A67B-9FF94C8C43D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99019" y="2505076"/>
                <a:ext cx="360000" cy="360000"/>
              </a:xfrm>
              <a:prstGeom prst="flowChartConnector">
                <a:avLst/>
              </a:prstGeom>
              <a:ln>
                <a:noFill/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latin typeface="Georgia" panose="02040502050405020303" pitchFamily="18" charset="0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6ABA621E-8B29-488B-8B4E-E0464AE62F6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38513" y="2546577"/>
                <a:ext cx="48101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100">
                    <a:solidFill>
                      <a:schemeClr val="bg1"/>
                    </a:solidFill>
                    <a:latin typeface="Georgia" panose="02040502050405020303" pitchFamily="18" charset="0"/>
                  </a:rPr>
                  <a:t>27%</a:t>
                </a:r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5E98345C-8194-4808-9624-8F6498B76B62}"/>
                </a:ext>
              </a:extLst>
            </p:cNvPr>
            <p:cNvGrpSpPr>
              <a:grpSpLocks/>
            </p:cNvGrpSpPr>
            <p:nvPr/>
          </p:nvGrpSpPr>
          <p:grpSpPr>
            <a:xfrm>
              <a:off x="4123880" y="3318912"/>
              <a:ext cx="481012" cy="360000"/>
              <a:chOff x="3338513" y="2505076"/>
              <a:chExt cx="481012" cy="360000"/>
            </a:xfrm>
          </p:grpSpPr>
          <p:sp>
            <p:nvSpPr>
              <p:cNvPr id="34" name="Flowchart: Connector 33">
                <a:extLst>
                  <a:ext uri="{FF2B5EF4-FFF2-40B4-BE49-F238E27FC236}">
                    <a16:creationId xmlns:a16="http://schemas.microsoft.com/office/drawing/2014/main" id="{3319D4C0-C711-45C7-BC73-83077869626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99019" y="2505076"/>
                <a:ext cx="360000" cy="360000"/>
              </a:xfrm>
              <a:prstGeom prst="flowChartConnector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latin typeface="Georgia" panose="02040502050405020303" pitchFamily="18" charset="0"/>
                </a:endParaRPr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15EE483A-7051-4460-BC39-5B7317CF267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38513" y="2546577"/>
                <a:ext cx="48101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100">
                    <a:solidFill>
                      <a:schemeClr val="bg1"/>
                    </a:solidFill>
                    <a:latin typeface="Georgia" panose="02040502050405020303" pitchFamily="18" charset="0"/>
                  </a:rPr>
                  <a:t>49%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312F973-A60F-41A5-AA72-BD445919F307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80764" y="3311148"/>
              <a:ext cx="481012" cy="360000"/>
              <a:chOff x="3338513" y="2505076"/>
              <a:chExt cx="481012" cy="360000"/>
            </a:xfrm>
          </p:grpSpPr>
          <p:sp>
            <p:nvSpPr>
              <p:cNvPr id="37" name="Flowchart: Connector 36">
                <a:extLst>
                  <a:ext uri="{FF2B5EF4-FFF2-40B4-BE49-F238E27FC236}">
                    <a16:creationId xmlns:a16="http://schemas.microsoft.com/office/drawing/2014/main" id="{2525C133-69CE-4F52-A944-91725DBFF00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99019" y="2505076"/>
                <a:ext cx="360000" cy="360000"/>
              </a:xfrm>
              <a:prstGeom prst="flowChartConnector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latin typeface="Georgia" panose="02040502050405020303" pitchFamily="18" charset="0"/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80114F6C-01D5-49FE-AD19-83D9711F4BD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38513" y="2546577"/>
                <a:ext cx="48101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100">
                    <a:solidFill>
                      <a:schemeClr val="bg1"/>
                    </a:solidFill>
                    <a:latin typeface="Georgia" panose="02040502050405020303" pitchFamily="18" charset="0"/>
                  </a:rPr>
                  <a:t>55%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3EB4164-03EE-43DB-9A12-9900ED959F4F}"/>
                </a:ext>
              </a:extLst>
            </p:cNvPr>
            <p:cNvGrpSpPr>
              <a:grpSpLocks/>
            </p:cNvGrpSpPr>
            <p:nvPr/>
          </p:nvGrpSpPr>
          <p:grpSpPr>
            <a:xfrm>
              <a:off x="7377142" y="2823576"/>
              <a:ext cx="599890" cy="360000"/>
              <a:chOff x="3276784" y="2505076"/>
              <a:chExt cx="599890" cy="360000"/>
            </a:xfrm>
          </p:grpSpPr>
          <p:sp>
            <p:nvSpPr>
              <p:cNvPr id="40" name="Flowchart: Connector 39">
                <a:extLst>
                  <a:ext uri="{FF2B5EF4-FFF2-40B4-BE49-F238E27FC236}">
                    <a16:creationId xmlns:a16="http://schemas.microsoft.com/office/drawing/2014/main" id="{51E7DF34-6D4E-4754-8544-D48EC53269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99019" y="2505076"/>
                <a:ext cx="360000" cy="360000"/>
              </a:xfrm>
              <a:prstGeom prst="flowChartConnector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latin typeface="Georgia" panose="02040502050405020303" pitchFamily="18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4D017C3E-B115-49BC-A1E1-E916244A866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276784" y="2546577"/>
                <a:ext cx="599890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100">
                    <a:solidFill>
                      <a:schemeClr val="bg1"/>
                    </a:solidFill>
                    <a:latin typeface="Georgia" panose="02040502050405020303" pitchFamily="18" charset="0"/>
                  </a:rPr>
                  <a:t>20%</a:t>
                </a: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536A2D4C-B43F-4F40-8228-4E0861CCBBA9}"/>
                </a:ext>
              </a:extLst>
            </p:cNvPr>
            <p:cNvGrpSpPr>
              <a:grpSpLocks/>
            </p:cNvGrpSpPr>
            <p:nvPr/>
          </p:nvGrpSpPr>
          <p:grpSpPr>
            <a:xfrm>
              <a:off x="9097264" y="3422415"/>
              <a:ext cx="481012" cy="360000"/>
              <a:chOff x="3338513" y="2505076"/>
              <a:chExt cx="481012" cy="360000"/>
            </a:xfrm>
          </p:grpSpPr>
          <p:sp>
            <p:nvSpPr>
              <p:cNvPr id="43" name="Flowchart: Connector 42">
                <a:extLst>
                  <a:ext uri="{FF2B5EF4-FFF2-40B4-BE49-F238E27FC236}">
                    <a16:creationId xmlns:a16="http://schemas.microsoft.com/office/drawing/2014/main" id="{643CF9A8-3359-4D08-AD7C-C09ADA4349A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99019" y="2505076"/>
                <a:ext cx="360000" cy="360000"/>
              </a:xfrm>
              <a:prstGeom prst="flowChartConnector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latin typeface="Georgia" panose="02040502050405020303" pitchFamily="18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C26AAB02-F2B0-48CA-8122-46B383B8054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38513" y="2546577"/>
                <a:ext cx="48101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100">
                    <a:solidFill>
                      <a:schemeClr val="bg1"/>
                    </a:solidFill>
                    <a:latin typeface="Georgia" panose="02040502050405020303" pitchFamily="18" charset="0"/>
                  </a:rPr>
                  <a:t>62%</a:t>
                </a: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E5658A3-CE8E-4B99-A628-14C4CD52F68E}"/>
                </a:ext>
              </a:extLst>
            </p:cNvPr>
            <p:cNvGrpSpPr>
              <a:grpSpLocks/>
            </p:cNvGrpSpPr>
            <p:nvPr/>
          </p:nvGrpSpPr>
          <p:grpSpPr>
            <a:xfrm>
              <a:off x="4123880" y="4131658"/>
              <a:ext cx="481012" cy="360000"/>
              <a:chOff x="3338513" y="2505076"/>
              <a:chExt cx="481012" cy="360000"/>
            </a:xfrm>
          </p:grpSpPr>
          <p:sp>
            <p:nvSpPr>
              <p:cNvPr id="46" name="Flowchart: Connector 45">
                <a:extLst>
                  <a:ext uri="{FF2B5EF4-FFF2-40B4-BE49-F238E27FC236}">
                    <a16:creationId xmlns:a16="http://schemas.microsoft.com/office/drawing/2014/main" id="{5DE6DEE0-171A-432A-B694-F88443A0E64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99019" y="2505076"/>
                <a:ext cx="360000" cy="360000"/>
              </a:xfrm>
              <a:prstGeom prst="flowChartConnector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latin typeface="Georgia" panose="02040502050405020303" pitchFamily="18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D4BAD1F-8268-4E57-BA61-69DA8C15904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38513" y="2546577"/>
                <a:ext cx="48101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100">
                    <a:solidFill>
                      <a:schemeClr val="bg1"/>
                    </a:solidFill>
                    <a:latin typeface="Georgia" panose="02040502050405020303" pitchFamily="18" charset="0"/>
                  </a:rPr>
                  <a:t>32%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F2C2F1A-156F-4307-8E25-22D2CCD8B9BB}"/>
                </a:ext>
              </a:extLst>
            </p:cNvPr>
            <p:cNvGrpSpPr>
              <a:grpSpLocks/>
            </p:cNvGrpSpPr>
            <p:nvPr/>
          </p:nvGrpSpPr>
          <p:grpSpPr>
            <a:xfrm>
              <a:off x="5780764" y="4123894"/>
              <a:ext cx="481012" cy="360000"/>
              <a:chOff x="3338513" y="2505076"/>
              <a:chExt cx="481012" cy="360000"/>
            </a:xfrm>
          </p:grpSpPr>
          <p:sp>
            <p:nvSpPr>
              <p:cNvPr id="49" name="Flowchart: Connector 48">
                <a:extLst>
                  <a:ext uri="{FF2B5EF4-FFF2-40B4-BE49-F238E27FC236}">
                    <a16:creationId xmlns:a16="http://schemas.microsoft.com/office/drawing/2014/main" id="{BFC66C6E-EE9B-440C-A056-D78E9AB5B9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99019" y="2505076"/>
                <a:ext cx="360000" cy="360000"/>
              </a:xfrm>
              <a:prstGeom prst="flowChartConnector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latin typeface="Georgia" panose="02040502050405020303" pitchFamily="18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FCC43E77-A85D-4C4E-94D7-63783A33B78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38513" y="2546577"/>
                <a:ext cx="48101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100">
                    <a:solidFill>
                      <a:schemeClr val="bg1"/>
                    </a:solidFill>
                    <a:latin typeface="Georgia" panose="02040502050405020303" pitchFamily="18" charset="0"/>
                  </a:rPr>
                  <a:t>21%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71A46851-5DB0-405C-B4ED-9AA440134378}"/>
                </a:ext>
              </a:extLst>
            </p:cNvPr>
            <p:cNvGrpSpPr>
              <a:grpSpLocks/>
            </p:cNvGrpSpPr>
            <p:nvPr/>
          </p:nvGrpSpPr>
          <p:grpSpPr>
            <a:xfrm>
              <a:off x="7436581" y="3508875"/>
              <a:ext cx="481012" cy="360000"/>
              <a:chOff x="3338513" y="2505076"/>
              <a:chExt cx="481012" cy="360000"/>
            </a:xfrm>
          </p:grpSpPr>
          <p:sp>
            <p:nvSpPr>
              <p:cNvPr id="52" name="Flowchart: Connector 51">
                <a:extLst>
                  <a:ext uri="{FF2B5EF4-FFF2-40B4-BE49-F238E27FC236}">
                    <a16:creationId xmlns:a16="http://schemas.microsoft.com/office/drawing/2014/main" id="{B9F4A4F3-8D37-43A3-B8A5-036A87482A5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99019" y="2505076"/>
                <a:ext cx="360000" cy="360000"/>
              </a:xfrm>
              <a:prstGeom prst="flowChartConnector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latin typeface="Georgia" panose="02040502050405020303" pitchFamily="18" charset="0"/>
                </a:endParaRPr>
              </a:p>
            </p:txBody>
          </p: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47725EFD-B29E-4F89-A3B4-CE32C2B019A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38513" y="2546577"/>
                <a:ext cx="48101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100">
                    <a:solidFill>
                      <a:schemeClr val="bg1"/>
                    </a:solidFill>
                    <a:latin typeface="Georgia" panose="02040502050405020303" pitchFamily="18" charset="0"/>
                  </a:rPr>
                  <a:t>64%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A9495F10-92AC-41B3-82B0-1D24C5F2BA0C}"/>
                </a:ext>
              </a:extLst>
            </p:cNvPr>
            <p:cNvGrpSpPr>
              <a:grpSpLocks/>
            </p:cNvGrpSpPr>
            <p:nvPr/>
          </p:nvGrpSpPr>
          <p:grpSpPr>
            <a:xfrm>
              <a:off x="9097264" y="4173385"/>
              <a:ext cx="481012" cy="360000"/>
              <a:chOff x="3338513" y="2505076"/>
              <a:chExt cx="481012" cy="360000"/>
            </a:xfrm>
          </p:grpSpPr>
          <p:sp>
            <p:nvSpPr>
              <p:cNvPr id="55" name="Flowchart: Connector 54">
                <a:extLst>
                  <a:ext uri="{FF2B5EF4-FFF2-40B4-BE49-F238E27FC236}">
                    <a16:creationId xmlns:a16="http://schemas.microsoft.com/office/drawing/2014/main" id="{A85DFA49-379E-480D-AA00-0CF6FC744FB7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99019" y="2505076"/>
                <a:ext cx="360000" cy="360000"/>
              </a:xfrm>
              <a:prstGeom prst="flowChartConnector">
                <a:avLst/>
              </a:prstGeom>
              <a:ln>
                <a:noFill/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100">
                  <a:latin typeface="Georgia" panose="02040502050405020303" pitchFamily="18" charset="0"/>
                </a:endParaRP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3D26356D-DDA5-4391-9B79-C83BE9A571FA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38513" y="2546577"/>
                <a:ext cx="481012" cy="2616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1100">
                    <a:solidFill>
                      <a:schemeClr val="bg1"/>
                    </a:solidFill>
                    <a:latin typeface="Georgia" panose="02040502050405020303" pitchFamily="18" charset="0"/>
                  </a:rPr>
                  <a:t>11%</a:t>
                </a:r>
              </a:p>
            </p:txBody>
          </p:sp>
        </p:grp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4E813946-8A5B-47F1-A1DE-EFF16D52DA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5317" y="2049031"/>
            <a:ext cx="54429" cy="103755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0488445-5340-413E-A594-702239C35FE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15329" y="2053886"/>
            <a:ext cx="54429" cy="103755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FFFF586D-EBF3-41ED-88EF-3C06A787DED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79602" y="2049031"/>
            <a:ext cx="54429" cy="103755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37315FCC-1A49-417D-81EF-FD086F70ECF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927617" y="1365670"/>
            <a:ext cx="6458980" cy="1260938"/>
            <a:chOff x="2927617" y="1365670"/>
            <a:chExt cx="6458980" cy="1260938"/>
          </a:xfrm>
        </p:grpSpPr>
        <p:pic>
          <p:nvPicPr>
            <p:cNvPr id="11" name="Tijdelijke aanduiding voor afbeelding 5" descr="Afbeelding met tekst&#10;&#10;Automatisch gegenereerde beschrijving">
              <a:extLst>
                <a:ext uri="{FF2B5EF4-FFF2-40B4-BE49-F238E27FC236}">
                  <a16:creationId xmlns:a16="http://schemas.microsoft.com/office/drawing/2014/main" id="{CB4E4E36-0453-4840-94CD-041949ECFC0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>
              <p:ph type="pic" sz="quarter" idx="10"/>
            </p:nvPr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960" r="2960" b="80630"/>
            <a:stretch/>
          </p:blipFill>
          <p:spPr>
            <a:xfrm>
              <a:off x="2927617" y="1365670"/>
              <a:ext cx="6458980" cy="842354"/>
            </a:xfr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F3D94A54-43A4-4BF3-9C5B-9B8B21F105B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08160" y="2339177"/>
              <a:ext cx="6040766" cy="2874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8700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EBCF7A-47F3-7346-BA3E-458BAA3F6E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b="1"/>
              <a:t>Providing career advancing opportunities to diverse talents and moving from mentorship to sponsorship </a:t>
            </a:r>
            <a:endParaRPr lang="en-GB" b="1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AD5AB10-0901-4B98-9483-AB74E287C3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312026" y="2813935"/>
            <a:ext cx="1944264" cy="536575"/>
          </a:xfrm>
        </p:spPr>
        <p:txBody>
          <a:bodyPr/>
          <a:lstStyle/>
          <a:p>
            <a:endParaRPr lang="en-GB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465FF3C9-FA0B-7541-A9E6-EA1772F9BFF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883" y="1383995"/>
            <a:ext cx="3542234" cy="5048006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ABE3B0E-4245-4FD9-A1F1-9B34212F17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8" name="Rechthoek 58">
            <a:extLst>
              <a:ext uri="{FF2B5EF4-FFF2-40B4-BE49-F238E27FC236}">
                <a16:creationId xmlns:a16="http://schemas.microsoft.com/office/drawing/2014/main" id="{C1573F3F-8E73-40A3-9F3A-AEFF9AFCFAB8}"/>
              </a:ext>
            </a:extLst>
          </p:cNvPr>
          <p:cNvSpPr/>
          <p:nvPr/>
        </p:nvSpPr>
        <p:spPr>
          <a:xfrm>
            <a:off x="229092" y="444301"/>
            <a:ext cx="2454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Add your </a:t>
            </a:r>
          </a:p>
          <a:p>
            <a:r>
              <a:rPr lang="en-GB" b="1">
                <a:latin typeface="Georgia" panose="02040502050405020303" pitchFamily="18" charset="0"/>
              </a:rPr>
              <a:t>message here</a:t>
            </a:r>
          </a:p>
        </p:txBody>
      </p:sp>
      <p:cxnSp>
        <p:nvCxnSpPr>
          <p:cNvPr id="9" name="Kromme verbindingslijn 126">
            <a:extLst>
              <a:ext uri="{FF2B5EF4-FFF2-40B4-BE49-F238E27FC236}">
                <a16:creationId xmlns:a16="http://schemas.microsoft.com/office/drawing/2014/main" id="{228A34D4-F1D2-4385-92D5-D04BF825BA75}"/>
              </a:ext>
            </a:extLst>
          </p:cNvPr>
          <p:cNvCxnSpPr>
            <a:cxnSpLocks/>
          </p:cNvCxnSpPr>
          <p:nvPr/>
        </p:nvCxnSpPr>
        <p:spPr>
          <a:xfrm flipV="1">
            <a:off x="2009869" y="606582"/>
            <a:ext cx="878186" cy="334175"/>
          </a:xfrm>
          <a:prstGeom prst="curvedConnector3">
            <a:avLst>
              <a:gd name="adj1" fmla="val 50000"/>
            </a:avLst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23933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Afbeelding 225">
            <a:extLst>
              <a:ext uri="{FF2B5EF4-FFF2-40B4-BE49-F238E27FC236}">
                <a16:creationId xmlns:a16="http://schemas.microsoft.com/office/drawing/2014/main" id="{97E26D72-4D1E-2E4F-84B4-F780937074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7100" y="4576561"/>
            <a:ext cx="2899670" cy="210993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9EBCF7A-47F3-7346-BA3E-458BAA3F6E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b="1"/>
              <a:t>Providing career advancing opportunities to diverse talents and moving from mentorship to sponsorship </a:t>
            </a:r>
            <a:endParaRPr lang="en-GB" b="1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7F406243-526B-41A6-BE74-0B8687B5B16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108501" y="6119694"/>
            <a:ext cx="1886532" cy="536575"/>
          </a:xfrm>
        </p:spPr>
      </p:sp>
      <p:cxnSp>
        <p:nvCxnSpPr>
          <p:cNvPr id="7" name="Kromme verbindingslijn 6">
            <a:extLst>
              <a:ext uri="{FF2B5EF4-FFF2-40B4-BE49-F238E27FC236}">
                <a16:creationId xmlns:a16="http://schemas.microsoft.com/office/drawing/2014/main" id="{B3C48695-29FF-AC49-AB61-14A2D9BC045E}"/>
              </a:ext>
            </a:extLst>
          </p:cNvPr>
          <p:cNvCxnSpPr>
            <a:cxnSpLocks/>
            <a:stCxn id="11" idx="2"/>
          </p:cNvCxnSpPr>
          <p:nvPr/>
        </p:nvCxnSpPr>
        <p:spPr>
          <a:xfrm rot="16200000" flipH="1">
            <a:off x="1801149" y="2085254"/>
            <a:ext cx="723371" cy="1307802"/>
          </a:xfrm>
          <a:prstGeom prst="curvedConnector2">
            <a:avLst/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hoek 10">
            <a:extLst>
              <a:ext uri="{FF2B5EF4-FFF2-40B4-BE49-F238E27FC236}">
                <a16:creationId xmlns:a16="http://schemas.microsoft.com/office/drawing/2014/main" id="{948B92EA-B717-C54C-98DC-76D8B638EEA3}"/>
              </a:ext>
            </a:extLst>
          </p:cNvPr>
          <p:cNvSpPr/>
          <p:nvPr/>
        </p:nvSpPr>
        <p:spPr>
          <a:xfrm>
            <a:off x="281674" y="2008138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Add your data here</a:t>
            </a:r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A3096E8B-DCA4-EE46-A994-2588783E866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5875" r="58791"/>
          <a:stretch/>
        </p:blipFill>
        <p:spPr>
          <a:xfrm>
            <a:off x="6561646" y="2389064"/>
            <a:ext cx="2506215" cy="4123903"/>
          </a:xfrm>
          <a:prstGeom prst="rect">
            <a:avLst/>
          </a:prstGeom>
        </p:spPr>
      </p:pic>
      <p:sp>
        <p:nvSpPr>
          <p:cNvPr id="224" name="Rechthoek 223">
            <a:extLst>
              <a:ext uri="{FF2B5EF4-FFF2-40B4-BE49-F238E27FC236}">
                <a16:creationId xmlns:a16="http://schemas.microsoft.com/office/drawing/2014/main" id="{366F11DA-EFF3-C544-A209-73D83808E3DB}"/>
              </a:ext>
            </a:extLst>
          </p:cNvPr>
          <p:cNvSpPr/>
          <p:nvPr/>
        </p:nvSpPr>
        <p:spPr>
          <a:xfrm>
            <a:off x="2920817" y="1626858"/>
            <a:ext cx="617713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>
                <a:latin typeface="Georgia" panose="02040502050405020303" pitchFamily="18" charset="0"/>
              </a:rPr>
              <a:t>Does your organization have in place processes to ensure women and men have equal access to career-critical assignments? </a:t>
            </a:r>
            <a:r>
              <a:rPr lang="en-GB" sz="1400" b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Percent %</a:t>
            </a:r>
          </a:p>
        </p:txBody>
      </p:sp>
      <p:sp>
        <p:nvSpPr>
          <p:cNvPr id="130" name="Tekstvak 129">
            <a:extLst>
              <a:ext uri="{FF2B5EF4-FFF2-40B4-BE49-F238E27FC236}">
                <a16:creationId xmlns:a16="http://schemas.microsoft.com/office/drawing/2014/main" id="{E86541B5-9019-C247-9424-2D3E5FCB32EE}"/>
              </a:ext>
            </a:extLst>
          </p:cNvPr>
          <p:cNvSpPr txBox="1"/>
          <p:nvPr/>
        </p:nvSpPr>
        <p:spPr>
          <a:xfrm>
            <a:off x="2972842" y="2350229"/>
            <a:ext cx="233488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Company name</a:t>
            </a:r>
          </a:p>
          <a:p>
            <a:r>
              <a:rPr lang="en-GB" sz="1200">
                <a:latin typeface="Georgia" panose="02040502050405020303" pitchFamily="18" charset="0"/>
              </a:rPr>
              <a:t> </a:t>
            </a:r>
            <a:endParaRPr lang="en-GB" sz="1200" b="1">
              <a:latin typeface="Georgia" panose="02040502050405020303" pitchFamily="18" charset="0"/>
            </a:endParaRPr>
          </a:p>
          <a:p>
            <a:r>
              <a:rPr lang="en-GB" sz="1400">
                <a:latin typeface="Georgia" panose="02040502050405020303" pitchFamily="18" charset="0"/>
              </a:rPr>
              <a:t>Career-critical assignments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>
                <a:latin typeface="Georgia" panose="02040502050405020303" pitchFamily="18" charset="0"/>
              </a:rPr>
              <a:t>XXX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>
                <a:latin typeface="Georgia" panose="02040502050405020303" pitchFamily="18" charset="0"/>
              </a:rPr>
              <a:t>XXX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>
                <a:latin typeface="Georgia" panose="02040502050405020303" pitchFamily="18" charset="0"/>
              </a:rPr>
              <a:t>XXX</a:t>
            </a:r>
          </a:p>
          <a:p>
            <a:endParaRPr lang="en-GB" sz="800">
              <a:solidFill>
                <a:srgbClr val="DE5A69"/>
              </a:solidFill>
              <a:latin typeface="Georgia" panose="02040502050405020303" pitchFamily="18" charset="0"/>
            </a:endParaRPr>
          </a:p>
        </p:txBody>
      </p:sp>
      <p:cxnSp>
        <p:nvCxnSpPr>
          <p:cNvPr id="131" name="Rechte verbindingslijn 130">
            <a:extLst>
              <a:ext uri="{FF2B5EF4-FFF2-40B4-BE49-F238E27FC236}">
                <a16:creationId xmlns:a16="http://schemas.microsoft.com/office/drawing/2014/main" id="{933D999A-4856-4E48-BAAF-5BA36600ADBC}"/>
              </a:ext>
            </a:extLst>
          </p:cNvPr>
          <p:cNvCxnSpPr>
            <a:cxnSpLocks/>
          </p:cNvCxnSpPr>
          <p:nvPr/>
        </p:nvCxnSpPr>
        <p:spPr>
          <a:xfrm>
            <a:off x="3053386" y="2637168"/>
            <a:ext cx="18637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hthoek 58">
            <a:extLst>
              <a:ext uri="{FF2B5EF4-FFF2-40B4-BE49-F238E27FC236}">
                <a16:creationId xmlns:a16="http://schemas.microsoft.com/office/drawing/2014/main" id="{F46BB72F-18B3-4096-A7B2-5E5AA9665D5F}"/>
              </a:ext>
            </a:extLst>
          </p:cNvPr>
          <p:cNvSpPr/>
          <p:nvPr/>
        </p:nvSpPr>
        <p:spPr>
          <a:xfrm>
            <a:off x="229092" y="444301"/>
            <a:ext cx="2454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Add your </a:t>
            </a:r>
          </a:p>
          <a:p>
            <a:r>
              <a:rPr lang="en-GB" b="1">
                <a:latin typeface="Georgia" panose="02040502050405020303" pitchFamily="18" charset="0"/>
              </a:rPr>
              <a:t>message here</a:t>
            </a:r>
          </a:p>
        </p:txBody>
      </p:sp>
      <p:cxnSp>
        <p:nvCxnSpPr>
          <p:cNvPr id="13" name="Kromme verbindingslijn 126">
            <a:extLst>
              <a:ext uri="{FF2B5EF4-FFF2-40B4-BE49-F238E27FC236}">
                <a16:creationId xmlns:a16="http://schemas.microsoft.com/office/drawing/2014/main" id="{6F352DF6-0392-4F66-B955-9441D21A31CC}"/>
              </a:ext>
            </a:extLst>
          </p:cNvPr>
          <p:cNvCxnSpPr>
            <a:cxnSpLocks/>
          </p:cNvCxnSpPr>
          <p:nvPr/>
        </p:nvCxnSpPr>
        <p:spPr>
          <a:xfrm flipV="1">
            <a:off x="2009869" y="606582"/>
            <a:ext cx="878186" cy="334175"/>
          </a:xfrm>
          <a:prstGeom prst="curvedConnector3">
            <a:avLst>
              <a:gd name="adj1" fmla="val 50000"/>
            </a:avLst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80054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Afbeelding 17">
            <a:extLst>
              <a:ext uri="{FF2B5EF4-FFF2-40B4-BE49-F238E27FC236}">
                <a16:creationId xmlns:a16="http://schemas.microsoft.com/office/drawing/2014/main" id="{4F53B9A8-D71D-AB43-BB96-3C063EE0BF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1334"/>
          <a:stretch/>
        </p:blipFill>
        <p:spPr>
          <a:xfrm>
            <a:off x="4903155" y="2968687"/>
            <a:ext cx="4627010" cy="3278493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79EBCF7A-47F3-7346-BA3E-458BAA3F6E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b="1"/>
              <a:t>Providing career advancing opportunities to diverse talents and moving from mentorship to sponsorship </a:t>
            </a:r>
            <a:endParaRPr lang="en-GB" b="1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86AE5B2-FF96-4328-9B9C-0E70DE46293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cxnSp>
        <p:nvCxnSpPr>
          <p:cNvPr id="7" name="Kromme verbindingslijn 6">
            <a:extLst>
              <a:ext uri="{FF2B5EF4-FFF2-40B4-BE49-F238E27FC236}">
                <a16:creationId xmlns:a16="http://schemas.microsoft.com/office/drawing/2014/main" id="{6ABCDDBE-4439-F442-8D84-20211D4DC623}"/>
              </a:ext>
            </a:extLst>
          </p:cNvPr>
          <p:cNvCxnSpPr>
            <a:cxnSpLocks/>
            <a:stCxn id="11" idx="2"/>
          </p:cNvCxnSpPr>
          <p:nvPr/>
        </p:nvCxnSpPr>
        <p:spPr>
          <a:xfrm rot="16200000" flipH="1">
            <a:off x="2014452" y="2858869"/>
            <a:ext cx="545253" cy="1227261"/>
          </a:xfrm>
          <a:prstGeom prst="curvedConnector2">
            <a:avLst/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hoek 10">
            <a:extLst>
              <a:ext uri="{FF2B5EF4-FFF2-40B4-BE49-F238E27FC236}">
                <a16:creationId xmlns:a16="http://schemas.microsoft.com/office/drawing/2014/main" id="{B5F1A519-4BA5-6A46-B534-C029872C5005}"/>
              </a:ext>
            </a:extLst>
          </p:cNvPr>
          <p:cNvSpPr/>
          <p:nvPr/>
        </p:nvSpPr>
        <p:spPr>
          <a:xfrm>
            <a:off x="446189" y="2830542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Add your data here</a:t>
            </a:r>
          </a:p>
        </p:txBody>
      </p:sp>
      <p:sp>
        <p:nvSpPr>
          <p:cNvPr id="20" name="Rechthoek 19">
            <a:extLst>
              <a:ext uri="{FF2B5EF4-FFF2-40B4-BE49-F238E27FC236}">
                <a16:creationId xmlns:a16="http://schemas.microsoft.com/office/drawing/2014/main" id="{8DD08413-9A76-444A-AB90-3DAA9D0C91DD}"/>
              </a:ext>
            </a:extLst>
          </p:cNvPr>
          <p:cNvSpPr/>
          <p:nvPr/>
        </p:nvSpPr>
        <p:spPr>
          <a:xfrm>
            <a:off x="3120480" y="1862240"/>
            <a:ext cx="595104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400" b="1">
                <a:latin typeface="Georgia" panose="02040502050405020303" pitchFamily="18" charset="0"/>
              </a:rPr>
              <a:t>What types of gender specific talent development activities does your organization offer for women? </a:t>
            </a:r>
            <a:br>
              <a:rPr lang="en-GB" sz="1400" b="1">
                <a:latin typeface="Georgia" panose="02040502050405020303" pitchFamily="18" charset="0"/>
              </a:rPr>
            </a:br>
            <a:r>
              <a:rPr lang="en-GB" sz="1400" b="1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Percent of companies with activities being current practice</a:t>
            </a:r>
          </a:p>
        </p:txBody>
      </p:sp>
      <p:sp>
        <p:nvSpPr>
          <p:cNvPr id="26" name="Tekstvak 25">
            <a:extLst>
              <a:ext uri="{FF2B5EF4-FFF2-40B4-BE49-F238E27FC236}">
                <a16:creationId xmlns:a16="http://schemas.microsoft.com/office/drawing/2014/main" id="{E9094976-0A1E-7740-89AB-A072FEF7A7F4}"/>
              </a:ext>
            </a:extLst>
          </p:cNvPr>
          <p:cNvSpPr txBox="1"/>
          <p:nvPr/>
        </p:nvSpPr>
        <p:spPr>
          <a:xfrm>
            <a:off x="2960525" y="3029545"/>
            <a:ext cx="2334881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Company name</a:t>
            </a:r>
          </a:p>
          <a:p>
            <a:r>
              <a:rPr lang="en-GB" sz="1200">
                <a:latin typeface="Georgia" panose="02040502050405020303" pitchFamily="18" charset="0"/>
              </a:rPr>
              <a:t> </a:t>
            </a:r>
            <a:endParaRPr lang="en-GB" sz="1200" b="1">
              <a:latin typeface="Georgia" panose="02040502050405020303" pitchFamily="18" charset="0"/>
            </a:endParaRPr>
          </a:p>
          <a:p>
            <a:r>
              <a:rPr lang="en-GB" sz="1400">
                <a:latin typeface="Georgia" panose="02040502050405020303" pitchFamily="18" charset="0"/>
              </a:rPr>
              <a:t>Development activities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>
                <a:latin typeface="Georgia" panose="02040502050405020303" pitchFamily="18" charset="0"/>
              </a:rPr>
              <a:t>XXX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>
                <a:latin typeface="Georgia" panose="02040502050405020303" pitchFamily="18" charset="0"/>
              </a:rPr>
              <a:t>XXX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400">
                <a:latin typeface="Georgia" panose="02040502050405020303" pitchFamily="18" charset="0"/>
              </a:rPr>
              <a:t>XXX</a:t>
            </a:r>
          </a:p>
          <a:p>
            <a:endParaRPr lang="en-GB" sz="800">
              <a:solidFill>
                <a:srgbClr val="DE5A69"/>
              </a:solidFill>
              <a:latin typeface="Georgia" panose="02040502050405020303" pitchFamily="18" charset="0"/>
            </a:endParaRPr>
          </a:p>
        </p:txBody>
      </p:sp>
      <p:cxnSp>
        <p:nvCxnSpPr>
          <p:cNvPr id="27" name="Rechte verbindingslijn 26">
            <a:extLst>
              <a:ext uri="{FF2B5EF4-FFF2-40B4-BE49-F238E27FC236}">
                <a16:creationId xmlns:a16="http://schemas.microsoft.com/office/drawing/2014/main" id="{65AB1CA9-E450-9447-85BE-41918B3D9B57}"/>
              </a:ext>
            </a:extLst>
          </p:cNvPr>
          <p:cNvCxnSpPr>
            <a:cxnSpLocks/>
          </p:cNvCxnSpPr>
          <p:nvPr/>
        </p:nvCxnSpPr>
        <p:spPr>
          <a:xfrm>
            <a:off x="3041069" y="3316484"/>
            <a:ext cx="1863721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hthoek 58">
            <a:extLst>
              <a:ext uri="{FF2B5EF4-FFF2-40B4-BE49-F238E27FC236}">
                <a16:creationId xmlns:a16="http://schemas.microsoft.com/office/drawing/2014/main" id="{10174B0D-9809-4614-9B9B-02E173874C12}"/>
              </a:ext>
            </a:extLst>
          </p:cNvPr>
          <p:cNvSpPr/>
          <p:nvPr/>
        </p:nvSpPr>
        <p:spPr>
          <a:xfrm>
            <a:off x="229092" y="444301"/>
            <a:ext cx="2454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Add your </a:t>
            </a:r>
          </a:p>
          <a:p>
            <a:r>
              <a:rPr lang="en-GB" b="1">
                <a:latin typeface="Georgia" panose="02040502050405020303" pitchFamily="18" charset="0"/>
              </a:rPr>
              <a:t>message here</a:t>
            </a:r>
          </a:p>
        </p:txBody>
      </p:sp>
      <p:cxnSp>
        <p:nvCxnSpPr>
          <p:cNvPr id="12" name="Kromme verbindingslijn 126">
            <a:extLst>
              <a:ext uri="{FF2B5EF4-FFF2-40B4-BE49-F238E27FC236}">
                <a16:creationId xmlns:a16="http://schemas.microsoft.com/office/drawing/2014/main" id="{921F73C2-1284-4DCD-BC4C-516C3A488F26}"/>
              </a:ext>
            </a:extLst>
          </p:cNvPr>
          <p:cNvCxnSpPr>
            <a:cxnSpLocks/>
          </p:cNvCxnSpPr>
          <p:nvPr/>
        </p:nvCxnSpPr>
        <p:spPr>
          <a:xfrm flipV="1">
            <a:off x="2009869" y="606582"/>
            <a:ext cx="878186" cy="334175"/>
          </a:xfrm>
          <a:prstGeom prst="curvedConnector3">
            <a:avLst>
              <a:gd name="adj1" fmla="val 50000"/>
            </a:avLst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67252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ijdelijke aanduiding voor afbeelding 5">
            <a:extLst>
              <a:ext uri="{FF2B5EF4-FFF2-40B4-BE49-F238E27FC236}">
                <a16:creationId xmlns:a16="http://schemas.microsoft.com/office/drawing/2014/main" id="{A662515A-C524-EA4B-91F5-647D443C8F7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733" b="5733"/>
          <a:stretch/>
        </p:blipFill>
        <p:spPr>
          <a:xfrm>
            <a:off x="2637614" y="1603679"/>
            <a:ext cx="6842126" cy="4606835"/>
          </a:xfr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0204CA23-33CD-C240-AF2B-51FDACD8896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b="1">
                <a:sym typeface="Calibri" panose="020F0502020204030204" pitchFamily="34" charset="0"/>
              </a:rPr>
              <a:t>Flexible work is offered by most companies – improvement in less traditional options is possible</a:t>
            </a:r>
            <a:endParaRPr lang="en-GB" b="1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60670635-4452-4A40-AAFA-502D08D42C9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cxnSp>
        <p:nvCxnSpPr>
          <p:cNvPr id="4" name="Kromme verbindingslijn 3">
            <a:extLst>
              <a:ext uri="{FF2B5EF4-FFF2-40B4-BE49-F238E27FC236}">
                <a16:creationId xmlns:a16="http://schemas.microsoft.com/office/drawing/2014/main" id="{D2E8860C-4287-FD44-A097-6CBB5A92A5B5}"/>
              </a:ext>
            </a:extLst>
          </p:cNvPr>
          <p:cNvCxnSpPr>
            <a:cxnSpLocks/>
            <a:stCxn id="5" idx="1"/>
          </p:cNvCxnSpPr>
          <p:nvPr/>
        </p:nvCxnSpPr>
        <p:spPr>
          <a:xfrm rot="10800000" flipV="1">
            <a:off x="7346732" y="4678407"/>
            <a:ext cx="2289953" cy="587275"/>
          </a:xfrm>
          <a:prstGeom prst="curvedConnector3">
            <a:avLst>
              <a:gd name="adj1" fmla="val 50000"/>
            </a:avLst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hthoek 4">
            <a:extLst>
              <a:ext uri="{FF2B5EF4-FFF2-40B4-BE49-F238E27FC236}">
                <a16:creationId xmlns:a16="http://schemas.microsoft.com/office/drawing/2014/main" id="{F06DF58C-4AB7-374B-AEBE-32686F1D8DC7}"/>
              </a:ext>
            </a:extLst>
          </p:cNvPr>
          <p:cNvSpPr/>
          <p:nvPr/>
        </p:nvSpPr>
        <p:spPr>
          <a:xfrm>
            <a:off x="9636684" y="4493742"/>
            <a:ext cx="2502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Choose your option</a:t>
            </a:r>
          </a:p>
        </p:txBody>
      </p:sp>
      <p:sp>
        <p:nvSpPr>
          <p:cNvPr id="7" name="Rechthoek 6">
            <a:extLst>
              <a:ext uri="{FF2B5EF4-FFF2-40B4-BE49-F238E27FC236}">
                <a16:creationId xmlns:a16="http://schemas.microsoft.com/office/drawing/2014/main" id="{E8A65AB6-C763-B242-9AFE-34FA467E60BA}"/>
              </a:ext>
            </a:extLst>
          </p:cNvPr>
          <p:cNvSpPr/>
          <p:nvPr/>
        </p:nvSpPr>
        <p:spPr>
          <a:xfrm>
            <a:off x="7195080" y="5649303"/>
            <a:ext cx="3706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XX</a:t>
            </a:r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31942D4C-011E-E24A-BEC7-1215C6BC4071}"/>
              </a:ext>
            </a:extLst>
          </p:cNvPr>
          <p:cNvSpPr/>
          <p:nvPr/>
        </p:nvSpPr>
        <p:spPr>
          <a:xfrm>
            <a:off x="7050300" y="5142573"/>
            <a:ext cx="3706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XX</a:t>
            </a:r>
          </a:p>
        </p:txBody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09AC69EE-2F8C-4747-8458-F2DBDE8B0040}"/>
              </a:ext>
            </a:extLst>
          </p:cNvPr>
          <p:cNvSpPr/>
          <p:nvPr/>
        </p:nvSpPr>
        <p:spPr>
          <a:xfrm>
            <a:off x="6829320" y="4818723"/>
            <a:ext cx="3706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XX</a:t>
            </a:r>
          </a:p>
        </p:txBody>
      </p:sp>
      <p:sp>
        <p:nvSpPr>
          <p:cNvPr id="10" name="Rechthoek 9">
            <a:extLst>
              <a:ext uri="{FF2B5EF4-FFF2-40B4-BE49-F238E27FC236}">
                <a16:creationId xmlns:a16="http://schemas.microsoft.com/office/drawing/2014/main" id="{076618C8-0426-034F-9A7E-D2A4888BA4D3}"/>
              </a:ext>
            </a:extLst>
          </p:cNvPr>
          <p:cNvSpPr/>
          <p:nvPr/>
        </p:nvSpPr>
        <p:spPr>
          <a:xfrm>
            <a:off x="6501660" y="4567263"/>
            <a:ext cx="3706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XX</a:t>
            </a:r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843A069D-D063-B444-BE1E-20EA3301A3B9}"/>
              </a:ext>
            </a:extLst>
          </p:cNvPr>
          <p:cNvSpPr/>
          <p:nvPr/>
        </p:nvSpPr>
        <p:spPr>
          <a:xfrm>
            <a:off x="6120660" y="4445343"/>
            <a:ext cx="3706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XX</a:t>
            </a:r>
          </a:p>
        </p:txBody>
      </p:sp>
      <p:sp>
        <p:nvSpPr>
          <p:cNvPr id="12" name="Rechthoek 11">
            <a:extLst>
              <a:ext uri="{FF2B5EF4-FFF2-40B4-BE49-F238E27FC236}">
                <a16:creationId xmlns:a16="http://schemas.microsoft.com/office/drawing/2014/main" id="{46ACA90D-0A26-D341-8515-A0CAD2A9D337}"/>
              </a:ext>
            </a:extLst>
          </p:cNvPr>
          <p:cNvSpPr/>
          <p:nvPr/>
        </p:nvSpPr>
        <p:spPr>
          <a:xfrm>
            <a:off x="5686320" y="4437723"/>
            <a:ext cx="3706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XX</a:t>
            </a:r>
          </a:p>
        </p:txBody>
      </p:sp>
      <p:sp>
        <p:nvSpPr>
          <p:cNvPr id="13" name="Rechthoek 12">
            <a:extLst>
              <a:ext uri="{FF2B5EF4-FFF2-40B4-BE49-F238E27FC236}">
                <a16:creationId xmlns:a16="http://schemas.microsoft.com/office/drawing/2014/main" id="{97130768-04FC-D743-BE82-C174F52AA8F8}"/>
              </a:ext>
            </a:extLst>
          </p:cNvPr>
          <p:cNvSpPr/>
          <p:nvPr/>
        </p:nvSpPr>
        <p:spPr>
          <a:xfrm>
            <a:off x="5312940" y="4567263"/>
            <a:ext cx="37061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XX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7EFB4FB6-7A94-3B47-9F04-457EDC0B1515}"/>
              </a:ext>
            </a:extLst>
          </p:cNvPr>
          <p:cNvSpPr/>
          <p:nvPr/>
        </p:nvSpPr>
        <p:spPr>
          <a:xfrm>
            <a:off x="4977660" y="4818723"/>
            <a:ext cx="8643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In progress</a:t>
            </a:r>
          </a:p>
        </p:txBody>
      </p:sp>
      <p:sp>
        <p:nvSpPr>
          <p:cNvPr id="16" name="Rechthoek 15">
            <a:extLst>
              <a:ext uri="{FF2B5EF4-FFF2-40B4-BE49-F238E27FC236}">
                <a16:creationId xmlns:a16="http://schemas.microsoft.com/office/drawing/2014/main" id="{3125563C-1F24-184E-A463-FE216A2EC826}"/>
              </a:ext>
            </a:extLst>
          </p:cNvPr>
          <p:cNvSpPr/>
          <p:nvPr/>
        </p:nvSpPr>
        <p:spPr>
          <a:xfrm>
            <a:off x="4741440" y="5142573"/>
            <a:ext cx="3754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NO</a:t>
            </a:r>
          </a:p>
        </p:txBody>
      </p:sp>
      <p:sp>
        <p:nvSpPr>
          <p:cNvPr id="17" name="Rechthoek 16">
            <a:extLst>
              <a:ext uri="{FF2B5EF4-FFF2-40B4-BE49-F238E27FC236}">
                <a16:creationId xmlns:a16="http://schemas.microsoft.com/office/drawing/2014/main" id="{30A54696-F1D5-AF4D-8011-B1A6C32A4442}"/>
              </a:ext>
            </a:extLst>
          </p:cNvPr>
          <p:cNvSpPr/>
          <p:nvPr/>
        </p:nvSpPr>
        <p:spPr>
          <a:xfrm>
            <a:off x="4581420" y="5649303"/>
            <a:ext cx="4283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YES</a:t>
            </a:r>
          </a:p>
        </p:txBody>
      </p:sp>
      <p:grpSp>
        <p:nvGrpSpPr>
          <p:cNvPr id="20" name="Groep 19">
            <a:extLst>
              <a:ext uri="{FF2B5EF4-FFF2-40B4-BE49-F238E27FC236}">
                <a16:creationId xmlns:a16="http://schemas.microsoft.com/office/drawing/2014/main" id="{6560EF32-BC7A-8A40-A996-31943CE9FD16}"/>
              </a:ext>
            </a:extLst>
          </p:cNvPr>
          <p:cNvGrpSpPr/>
          <p:nvPr/>
        </p:nvGrpSpPr>
        <p:grpSpPr>
          <a:xfrm>
            <a:off x="7648957" y="2395370"/>
            <a:ext cx="1820216" cy="230832"/>
            <a:chOff x="7628584" y="2425231"/>
            <a:chExt cx="1820216" cy="230832"/>
          </a:xfrm>
        </p:grpSpPr>
        <p:sp>
          <p:nvSpPr>
            <p:cNvPr id="21" name="Tekstvak 20">
              <a:extLst>
                <a:ext uri="{FF2B5EF4-FFF2-40B4-BE49-F238E27FC236}">
                  <a16:creationId xmlns:a16="http://schemas.microsoft.com/office/drawing/2014/main" id="{63D40287-4254-0C4E-8722-914A3441FB06}"/>
                </a:ext>
              </a:extLst>
            </p:cNvPr>
            <p:cNvSpPr txBox="1"/>
            <p:nvPr/>
          </p:nvSpPr>
          <p:spPr>
            <a:xfrm>
              <a:off x="7628584" y="2425231"/>
              <a:ext cx="182021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>
                  <a:latin typeface="Georgia" panose="02040502050405020303" pitchFamily="18" charset="0"/>
                </a:rPr>
                <a:t>Company name	           </a:t>
              </a:r>
              <a:r>
                <a:rPr lang="en-GB" sz="900" b="1">
                  <a:solidFill>
                    <a:srgbClr val="DE5A69"/>
                  </a:solidFill>
                  <a:latin typeface="Georgia" panose="02040502050405020303" pitchFamily="18" charset="0"/>
                </a:rPr>
                <a:t>XXXX</a:t>
              </a:r>
            </a:p>
          </p:txBody>
        </p:sp>
        <p:cxnSp>
          <p:nvCxnSpPr>
            <p:cNvPr id="22" name="Rechte verbindingslijn 21">
              <a:extLst>
                <a:ext uri="{FF2B5EF4-FFF2-40B4-BE49-F238E27FC236}">
                  <a16:creationId xmlns:a16="http://schemas.microsoft.com/office/drawing/2014/main" id="{2EC53511-9525-C444-933A-7F97BD54A46B}"/>
                </a:ext>
              </a:extLst>
            </p:cNvPr>
            <p:cNvCxnSpPr>
              <a:cxnSpLocks/>
            </p:cNvCxnSpPr>
            <p:nvPr/>
          </p:nvCxnSpPr>
          <p:spPr>
            <a:xfrm>
              <a:off x="7716340" y="2655026"/>
              <a:ext cx="158006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Rechthoek 58">
            <a:extLst>
              <a:ext uri="{FF2B5EF4-FFF2-40B4-BE49-F238E27FC236}">
                <a16:creationId xmlns:a16="http://schemas.microsoft.com/office/drawing/2014/main" id="{514BC8C0-716E-4C5F-8A45-64BED117A2BD}"/>
              </a:ext>
            </a:extLst>
          </p:cNvPr>
          <p:cNvSpPr/>
          <p:nvPr/>
        </p:nvSpPr>
        <p:spPr>
          <a:xfrm>
            <a:off x="229092" y="444301"/>
            <a:ext cx="2454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Add your </a:t>
            </a:r>
          </a:p>
          <a:p>
            <a:r>
              <a:rPr lang="en-GB" b="1">
                <a:latin typeface="Georgia" panose="02040502050405020303" pitchFamily="18" charset="0"/>
              </a:rPr>
              <a:t>message here</a:t>
            </a:r>
          </a:p>
        </p:txBody>
      </p:sp>
      <p:cxnSp>
        <p:nvCxnSpPr>
          <p:cNvPr id="24" name="Kromme verbindingslijn 126">
            <a:extLst>
              <a:ext uri="{FF2B5EF4-FFF2-40B4-BE49-F238E27FC236}">
                <a16:creationId xmlns:a16="http://schemas.microsoft.com/office/drawing/2014/main" id="{FC94647B-C389-4E61-A47B-502A496B301C}"/>
              </a:ext>
            </a:extLst>
          </p:cNvPr>
          <p:cNvCxnSpPr>
            <a:cxnSpLocks/>
          </p:cNvCxnSpPr>
          <p:nvPr/>
        </p:nvCxnSpPr>
        <p:spPr>
          <a:xfrm flipV="1">
            <a:off x="2009869" y="606582"/>
            <a:ext cx="878186" cy="334175"/>
          </a:xfrm>
          <a:prstGeom prst="curvedConnector3">
            <a:avLst>
              <a:gd name="adj1" fmla="val 50000"/>
            </a:avLst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5579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Tijdelijke aanduiding voor afbeelding 11">
            <a:extLst>
              <a:ext uri="{FF2B5EF4-FFF2-40B4-BE49-F238E27FC236}">
                <a16:creationId xmlns:a16="http://schemas.microsoft.com/office/drawing/2014/main" id="{9D313684-FD61-452A-9FF8-B7A19D8D85E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4938" y="2419307"/>
            <a:ext cx="6842126" cy="37751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654A469-12E7-3D49-82A2-C18807415E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/>
              <a:t>Great progress to track and measure gender – </a:t>
            </a:r>
            <a:br>
              <a:rPr lang="en-US" b="1"/>
            </a:br>
            <a:r>
              <a:rPr lang="en-US" b="1"/>
              <a:t>yet room for further improvement</a:t>
            </a:r>
            <a:endParaRPr lang="en-GB" b="1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58F89F4-63BE-405E-84EF-94DFCB59E66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9" name="Rechthoek 8">
            <a:extLst>
              <a:ext uri="{FF2B5EF4-FFF2-40B4-BE49-F238E27FC236}">
                <a16:creationId xmlns:a16="http://schemas.microsoft.com/office/drawing/2014/main" id="{EBF81C35-7EEF-F440-A1FC-754D822284CB}"/>
              </a:ext>
            </a:extLst>
          </p:cNvPr>
          <p:cNvSpPr/>
          <p:nvPr/>
        </p:nvSpPr>
        <p:spPr>
          <a:xfrm>
            <a:off x="657002" y="3090396"/>
            <a:ext cx="2502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Choose your option</a:t>
            </a:r>
          </a:p>
        </p:txBody>
      </p:sp>
      <p:cxnSp>
        <p:nvCxnSpPr>
          <p:cNvPr id="6" name="Kromme verbindingslijn 5">
            <a:extLst>
              <a:ext uri="{FF2B5EF4-FFF2-40B4-BE49-F238E27FC236}">
                <a16:creationId xmlns:a16="http://schemas.microsoft.com/office/drawing/2014/main" id="{D4440BB5-BC61-9A47-986A-24D28D13D229}"/>
              </a:ext>
            </a:extLst>
          </p:cNvPr>
          <p:cNvCxnSpPr>
            <a:cxnSpLocks/>
            <a:stCxn id="9" idx="2"/>
          </p:cNvCxnSpPr>
          <p:nvPr/>
        </p:nvCxnSpPr>
        <p:spPr>
          <a:xfrm rot="16200000" flipH="1">
            <a:off x="2843879" y="2524154"/>
            <a:ext cx="746630" cy="2617777"/>
          </a:xfrm>
          <a:prstGeom prst="curvedConnector2">
            <a:avLst/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Tijdelijke aanduiding voor afbeelding 11" descr="Afbeelding met tekst&#10;&#10;Automatisch gegenereerde beschrijving">
            <a:extLst>
              <a:ext uri="{FF2B5EF4-FFF2-40B4-BE49-F238E27FC236}">
                <a16:creationId xmlns:a16="http://schemas.microsoft.com/office/drawing/2014/main" id="{E02B76E7-7FA9-4948-A95D-8ED15BF371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6786" y="1632802"/>
            <a:ext cx="6438427" cy="786505"/>
          </a:xfrm>
          <a:prstGeom prst="rect">
            <a:avLst/>
          </a:prstGeom>
        </p:spPr>
      </p:pic>
      <p:grpSp>
        <p:nvGrpSpPr>
          <p:cNvPr id="66" name="Groep 65">
            <a:extLst>
              <a:ext uri="{FF2B5EF4-FFF2-40B4-BE49-F238E27FC236}">
                <a16:creationId xmlns:a16="http://schemas.microsoft.com/office/drawing/2014/main" id="{6360AEB5-AA2B-9244-9266-56215F27FD12}"/>
              </a:ext>
            </a:extLst>
          </p:cNvPr>
          <p:cNvGrpSpPr/>
          <p:nvPr/>
        </p:nvGrpSpPr>
        <p:grpSpPr>
          <a:xfrm>
            <a:off x="7262823" y="2212013"/>
            <a:ext cx="1867957" cy="230832"/>
            <a:chOff x="7628583" y="2425231"/>
            <a:chExt cx="1867957" cy="230832"/>
          </a:xfrm>
        </p:grpSpPr>
        <p:sp>
          <p:nvSpPr>
            <p:cNvPr id="67" name="Tekstvak 66">
              <a:extLst>
                <a:ext uri="{FF2B5EF4-FFF2-40B4-BE49-F238E27FC236}">
                  <a16:creationId xmlns:a16="http://schemas.microsoft.com/office/drawing/2014/main" id="{CD968C81-5F9C-4F4E-8694-03960C80A21C}"/>
                </a:ext>
              </a:extLst>
            </p:cNvPr>
            <p:cNvSpPr txBox="1"/>
            <p:nvPr/>
          </p:nvSpPr>
          <p:spPr>
            <a:xfrm>
              <a:off x="7628583" y="2425231"/>
              <a:ext cx="186795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>
                  <a:latin typeface="Georgia" panose="02040502050405020303" pitchFamily="18" charset="0"/>
                </a:rPr>
                <a:t>Company name	              </a:t>
              </a:r>
              <a:r>
                <a:rPr lang="en-GB" sz="900" b="1">
                  <a:solidFill>
                    <a:srgbClr val="DE5A69"/>
                  </a:solidFill>
                  <a:latin typeface="Georgia" panose="02040502050405020303" pitchFamily="18" charset="0"/>
                </a:rPr>
                <a:t>XXXX</a:t>
              </a:r>
            </a:p>
          </p:txBody>
        </p:sp>
        <p:cxnSp>
          <p:nvCxnSpPr>
            <p:cNvPr id="68" name="Rechte verbindingslijn 67">
              <a:extLst>
                <a:ext uri="{FF2B5EF4-FFF2-40B4-BE49-F238E27FC236}">
                  <a16:creationId xmlns:a16="http://schemas.microsoft.com/office/drawing/2014/main" id="{C8149A07-1753-104B-9219-2AA9780C7797}"/>
                </a:ext>
              </a:extLst>
            </p:cNvPr>
            <p:cNvCxnSpPr>
              <a:cxnSpLocks/>
            </p:cNvCxnSpPr>
            <p:nvPr/>
          </p:nvCxnSpPr>
          <p:spPr>
            <a:xfrm>
              <a:off x="7716340" y="2655026"/>
              <a:ext cx="165626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Rechthoek 54">
            <a:extLst>
              <a:ext uri="{FF2B5EF4-FFF2-40B4-BE49-F238E27FC236}">
                <a16:creationId xmlns:a16="http://schemas.microsoft.com/office/drawing/2014/main" id="{4AD56A4E-9C26-3647-948C-207CB20F3BD9}"/>
              </a:ext>
            </a:extLst>
          </p:cNvPr>
          <p:cNvSpPr/>
          <p:nvPr/>
        </p:nvSpPr>
        <p:spPr>
          <a:xfrm>
            <a:off x="4526083" y="3090396"/>
            <a:ext cx="4283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YES</a:t>
            </a:r>
          </a:p>
        </p:txBody>
      </p:sp>
      <p:sp>
        <p:nvSpPr>
          <p:cNvPr id="37" name="Rechthoek 36">
            <a:extLst>
              <a:ext uri="{FF2B5EF4-FFF2-40B4-BE49-F238E27FC236}">
                <a16:creationId xmlns:a16="http://schemas.microsoft.com/office/drawing/2014/main" id="{9B46EF4C-84B2-3A47-8358-98094309CD27}"/>
              </a:ext>
            </a:extLst>
          </p:cNvPr>
          <p:cNvSpPr/>
          <p:nvPr/>
        </p:nvSpPr>
        <p:spPr>
          <a:xfrm>
            <a:off x="4578981" y="4067858"/>
            <a:ext cx="3754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NO</a:t>
            </a:r>
          </a:p>
        </p:txBody>
      </p:sp>
      <p:sp>
        <p:nvSpPr>
          <p:cNvPr id="38" name="Rechthoek 37">
            <a:extLst>
              <a:ext uri="{FF2B5EF4-FFF2-40B4-BE49-F238E27FC236}">
                <a16:creationId xmlns:a16="http://schemas.microsoft.com/office/drawing/2014/main" id="{87548F1D-BECA-354C-8A64-4D2116326CB4}"/>
              </a:ext>
            </a:extLst>
          </p:cNvPr>
          <p:cNvSpPr/>
          <p:nvPr/>
        </p:nvSpPr>
        <p:spPr>
          <a:xfrm>
            <a:off x="4093913" y="4877155"/>
            <a:ext cx="8643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In progress</a:t>
            </a:r>
          </a:p>
        </p:txBody>
      </p:sp>
      <p:sp>
        <p:nvSpPr>
          <p:cNvPr id="39" name="Rechthoek 38">
            <a:extLst>
              <a:ext uri="{FF2B5EF4-FFF2-40B4-BE49-F238E27FC236}">
                <a16:creationId xmlns:a16="http://schemas.microsoft.com/office/drawing/2014/main" id="{F791B253-1A3D-E140-9A1F-280D67B86670}"/>
              </a:ext>
            </a:extLst>
          </p:cNvPr>
          <p:cNvSpPr/>
          <p:nvPr/>
        </p:nvSpPr>
        <p:spPr>
          <a:xfrm>
            <a:off x="4093913" y="5865128"/>
            <a:ext cx="8643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In progress</a:t>
            </a:r>
          </a:p>
        </p:txBody>
      </p:sp>
      <p:sp>
        <p:nvSpPr>
          <p:cNvPr id="15" name="Rechthoek 58">
            <a:extLst>
              <a:ext uri="{FF2B5EF4-FFF2-40B4-BE49-F238E27FC236}">
                <a16:creationId xmlns:a16="http://schemas.microsoft.com/office/drawing/2014/main" id="{AC044B07-6E49-46A3-A01D-31E58E9EBAED}"/>
              </a:ext>
            </a:extLst>
          </p:cNvPr>
          <p:cNvSpPr/>
          <p:nvPr/>
        </p:nvSpPr>
        <p:spPr>
          <a:xfrm>
            <a:off x="229092" y="444301"/>
            <a:ext cx="2454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Add your </a:t>
            </a:r>
          </a:p>
          <a:p>
            <a:r>
              <a:rPr lang="en-GB" b="1">
                <a:latin typeface="Georgia" panose="02040502050405020303" pitchFamily="18" charset="0"/>
              </a:rPr>
              <a:t>message here</a:t>
            </a:r>
          </a:p>
        </p:txBody>
      </p:sp>
      <p:cxnSp>
        <p:nvCxnSpPr>
          <p:cNvPr id="16" name="Kromme verbindingslijn 126">
            <a:extLst>
              <a:ext uri="{FF2B5EF4-FFF2-40B4-BE49-F238E27FC236}">
                <a16:creationId xmlns:a16="http://schemas.microsoft.com/office/drawing/2014/main" id="{3CA5F98A-440F-4E26-839E-56F54A6A1DDA}"/>
              </a:ext>
            </a:extLst>
          </p:cNvPr>
          <p:cNvCxnSpPr>
            <a:cxnSpLocks/>
          </p:cNvCxnSpPr>
          <p:nvPr/>
        </p:nvCxnSpPr>
        <p:spPr>
          <a:xfrm flipV="1">
            <a:off x="2009869" y="663563"/>
            <a:ext cx="1321806" cy="277194"/>
          </a:xfrm>
          <a:prstGeom prst="curvedConnector3">
            <a:avLst>
              <a:gd name="adj1" fmla="val 50000"/>
            </a:avLst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11343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Tijdelijke aanduiding voor afbeelding 15">
            <a:extLst>
              <a:ext uri="{FF2B5EF4-FFF2-40B4-BE49-F238E27FC236}">
                <a16:creationId xmlns:a16="http://schemas.microsoft.com/office/drawing/2014/main" id="{F03106F8-BC1A-43B7-91F0-FB9FD47C359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4937" y="2511248"/>
            <a:ext cx="6842125" cy="3731616"/>
          </a:xfrm>
        </p:spPr>
      </p:pic>
      <p:cxnSp>
        <p:nvCxnSpPr>
          <p:cNvPr id="7" name="Kromme verbindingslijn 6">
            <a:extLst>
              <a:ext uri="{FF2B5EF4-FFF2-40B4-BE49-F238E27FC236}">
                <a16:creationId xmlns:a16="http://schemas.microsoft.com/office/drawing/2014/main" id="{10CBEBDD-1A6A-AE4F-8F10-1ABC78FC6062}"/>
              </a:ext>
            </a:extLst>
          </p:cNvPr>
          <p:cNvCxnSpPr>
            <a:cxnSpLocks/>
            <a:stCxn id="8" idx="2"/>
          </p:cNvCxnSpPr>
          <p:nvPr/>
        </p:nvCxnSpPr>
        <p:spPr>
          <a:xfrm rot="5400000">
            <a:off x="8718855" y="2783940"/>
            <a:ext cx="1153510" cy="2443630"/>
          </a:xfrm>
          <a:prstGeom prst="curvedConnector2">
            <a:avLst/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el 1">
            <a:extLst>
              <a:ext uri="{FF2B5EF4-FFF2-40B4-BE49-F238E27FC236}">
                <a16:creationId xmlns:a16="http://schemas.microsoft.com/office/drawing/2014/main" id="{9654A469-12E7-3D49-82A2-C18807415EB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b="1"/>
              <a:t>Great progress to track and measure gender – </a:t>
            </a:r>
            <a:br>
              <a:rPr lang="en-US" b="1"/>
            </a:br>
            <a:r>
              <a:rPr lang="en-US" b="1"/>
              <a:t>yet room for further improvement</a:t>
            </a:r>
            <a:endParaRPr lang="en-GB" b="1"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4ECC84BE-CD33-4EFB-9FCC-8EA3B386F2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04F377CD-76FC-A741-AE55-565788915901}"/>
              </a:ext>
            </a:extLst>
          </p:cNvPr>
          <p:cNvSpPr/>
          <p:nvPr/>
        </p:nvSpPr>
        <p:spPr>
          <a:xfrm>
            <a:off x="9266121" y="3059668"/>
            <a:ext cx="2502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Choose your option</a:t>
            </a:r>
          </a:p>
        </p:txBody>
      </p:sp>
      <p:pic>
        <p:nvPicPr>
          <p:cNvPr id="42" name="Tijdelijke aanduiding voor afbeelding 8">
            <a:extLst>
              <a:ext uri="{FF2B5EF4-FFF2-40B4-BE49-F238E27FC236}">
                <a16:creationId xmlns:a16="http://schemas.microsoft.com/office/drawing/2014/main" id="{C536D3E7-68DB-3A4E-A27D-4A54541D94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74938" y="1600303"/>
            <a:ext cx="6842126" cy="813191"/>
          </a:xfrm>
          <a:prstGeom prst="rect">
            <a:avLst/>
          </a:prstGeom>
        </p:spPr>
      </p:pic>
      <p:grpSp>
        <p:nvGrpSpPr>
          <p:cNvPr id="43" name="Groep 42">
            <a:extLst>
              <a:ext uri="{FF2B5EF4-FFF2-40B4-BE49-F238E27FC236}">
                <a16:creationId xmlns:a16="http://schemas.microsoft.com/office/drawing/2014/main" id="{C46663F0-D692-6041-AF5C-7B114ED3D889}"/>
              </a:ext>
            </a:extLst>
          </p:cNvPr>
          <p:cNvGrpSpPr/>
          <p:nvPr/>
        </p:nvGrpSpPr>
        <p:grpSpPr>
          <a:xfrm>
            <a:off x="3003506" y="2250113"/>
            <a:ext cx="1969478" cy="238452"/>
            <a:chOff x="7628583" y="2425231"/>
            <a:chExt cx="1969478" cy="238452"/>
          </a:xfrm>
        </p:grpSpPr>
        <p:sp>
          <p:nvSpPr>
            <p:cNvPr id="44" name="Tekstvak 43">
              <a:extLst>
                <a:ext uri="{FF2B5EF4-FFF2-40B4-BE49-F238E27FC236}">
                  <a16:creationId xmlns:a16="http://schemas.microsoft.com/office/drawing/2014/main" id="{126AEB6A-4EE9-464F-98A5-649DE9E4F2A2}"/>
                </a:ext>
              </a:extLst>
            </p:cNvPr>
            <p:cNvSpPr txBox="1"/>
            <p:nvPr/>
          </p:nvSpPr>
          <p:spPr>
            <a:xfrm>
              <a:off x="7628583" y="2425231"/>
              <a:ext cx="196947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>
                  <a:latin typeface="Georgia" panose="02040502050405020303" pitchFamily="18" charset="0"/>
                </a:rPr>
                <a:t>Company name	                </a:t>
              </a:r>
              <a:r>
                <a:rPr lang="en-GB" sz="900" b="1">
                  <a:solidFill>
                    <a:srgbClr val="DE5A69"/>
                  </a:solidFill>
                  <a:latin typeface="Georgia" panose="02040502050405020303" pitchFamily="18" charset="0"/>
                </a:rPr>
                <a:t>XXXX</a:t>
              </a:r>
            </a:p>
          </p:txBody>
        </p:sp>
        <p:cxnSp>
          <p:nvCxnSpPr>
            <p:cNvPr id="45" name="Rechte verbindingslijn 44">
              <a:extLst>
                <a:ext uri="{FF2B5EF4-FFF2-40B4-BE49-F238E27FC236}">
                  <a16:creationId xmlns:a16="http://schemas.microsoft.com/office/drawing/2014/main" id="{7E92676F-1111-3740-A0E0-6F48068A1126}"/>
                </a:ext>
              </a:extLst>
            </p:cNvPr>
            <p:cNvCxnSpPr>
              <a:cxnSpLocks/>
            </p:cNvCxnSpPr>
            <p:nvPr/>
          </p:nvCxnSpPr>
          <p:spPr>
            <a:xfrm>
              <a:off x="7716340" y="2662646"/>
              <a:ext cx="1719767" cy="1037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echthoek 45">
            <a:extLst>
              <a:ext uri="{FF2B5EF4-FFF2-40B4-BE49-F238E27FC236}">
                <a16:creationId xmlns:a16="http://schemas.microsoft.com/office/drawing/2014/main" id="{C7BBD855-5D3A-C448-9863-C793A2496833}"/>
              </a:ext>
            </a:extLst>
          </p:cNvPr>
          <p:cNvSpPr/>
          <p:nvPr/>
        </p:nvSpPr>
        <p:spPr>
          <a:xfrm>
            <a:off x="7213304" y="3142946"/>
            <a:ext cx="428322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YES</a:t>
            </a:r>
          </a:p>
        </p:txBody>
      </p:sp>
      <p:sp>
        <p:nvSpPr>
          <p:cNvPr id="47" name="Rechthoek 46">
            <a:extLst>
              <a:ext uri="{FF2B5EF4-FFF2-40B4-BE49-F238E27FC236}">
                <a16:creationId xmlns:a16="http://schemas.microsoft.com/office/drawing/2014/main" id="{F11F7E1D-468B-744E-B639-B3CDD8FE6337}"/>
              </a:ext>
            </a:extLst>
          </p:cNvPr>
          <p:cNvSpPr/>
          <p:nvPr/>
        </p:nvSpPr>
        <p:spPr>
          <a:xfrm>
            <a:off x="7225914" y="3890060"/>
            <a:ext cx="375424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NO</a:t>
            </a:r>
          </a:p>
        </p:txBody>
      </p:sp>
      <p:sp>
        <p:nvSpPr>
          <p:cNvPr id="48" name="Rechthoek 47">
            <a:extLst>
              <a:ext uri="{FF2B5EF4-FFF2-40B4-BE49-F238E27FC236}">
                <a16:creationId xmlns:a16="http://schemas.microsoft.com/office/drawing/2014/main" id="{802F0AAD-FF89-5A4B-BF6E-EB2ABD8EE4E8}"/>
              </a:ext>
            </a:extLst>
          </p:cNvPr>
          <p:cNvSpPr/>
          <p:nvPr/>
        </p:nvSpPr>
        <p:spPr>
          <a:xfrm>
            <a:off x="7209456" y="4466758"/>
            <a:ext cx="8643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In progress</a:t>
            </a:r>
          </a:p>
        </p:txBody>
      </p:sp>
      <p:sp>
        <p:nvSpPr>
          <p:cNvPr id="49" name="Rechthoek 48">
            <a:extLst>
              <a:ext uri="{FF2B5EF4-FFF2-40B4-BE49-F238E27FC236}">
                <a16:creationId xmlns:a16="http://schemas.microsoft.com/office/drawing/2014/main" id="{1129CE47-E273-C341-AB23-525C836F2AB1}"/>
              </a:ext>
            </a:extLst>
          </p:cNvPr>
          <p:cNvSpPr/>
          <p:nvPr/>
        </p:nvSpPr>
        <p:spPr>
          <a:xfrm>
            <a:off x="7225914" y="5213872"/>
            <a:ext cx="8643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In progress</a:t>
            </a:r>
          </a:p>
        </p:txBody>
      </p:sp>
      <p:sp>
        <p:nvSpPr>
          <p:cNvPr id="50" name="Rechthoek 49">
            <a:extLst>
              <a:ext uri="{FF2B5EF4-FFF2-40B4-BE49-F238E27FC236}">
                <a16:creationId xmlns:a16="http://schemas.microsoft.com/office/drawing/2014/main" id="{3EE299CC-425A-6044-9F34-01BD37F5363E}"/>
              </a:ext>
            </a:extLst>
          </p:cNvPr>
          <p:cNvSpPr/>
          <p:nvPr/>
        </p:nvSpPr>
        <p:spPr>
          <a:xfrm>
            <a:off x="7225914" y="5802452"/>
            <a:ext cx="86433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b="1">
                <a:solidFill>
                  <a:srgbClr val="DE5A69"/>
                </a:solidFill>
                <a:latin typeface="Georgia" panose="02040502050405020303" pitchFamily="18" charset="0"/>
              </a:rPr>
              <a:t>In progress</a:t>
            </a:r>
          </a:p>
        </p:txBody>
      </p:sp>
      <p:sp>
        <p:nvSpPr>
          <p:cNvPr id="16" name="Rechthoek 58">
            <a:extLst>
              <a:ext uri="{FF2B5EF4-FFF2-40B4-BE49-F238E27FC236}">
                <a16:creationId xmlns:a16="http://schemas.microsoft.com/office/drawing/2014/main" id="{A65F158A-3EF9-46BA-82B1-3D3D7346E676}"/>
              </a:ext>
            </a:extLst>
          </p:cNvPr>
          <p:cNvSpPr/>
          <p:nvPr/>
        </p:nvSpPr>
        <p:spPr>
          <a:xfrm>
            <a:off x="229092" y="444301"/>
            <a:ext cx="2454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Add your </a:t>
            </a:r>
          </a:p>
          <a:p>
            <a:r>
              <a:rPr lang="en-GB" b="1">
                <a:latin typeface="Georgia" panose="02040502050405020303" pitchFamily="18" charset="0"/>
              </a:rPr>
              <a:t>message here</a:t>
            </a:r>
          </a:p>
        </p:txBody>
      </p:sp>
      <p:cxnSp>
        <p:nvCxnSpPr>
          <p:cNvPr id="17" name="Kromme verbindingslijn 126">
            <a:extLst>
              <a:ext uri="{FF2B5EF4-FFF2-40B4-BE49-F238E27FC236}">
                <a16:creationId xmlns:a16="http://schemas.microsoft.com/office/drawing/2014/main" id="{3C3720E8-542D-4BD1-823D-AFA15D755BB3}"/>
              </a:ext>
            </a:extLst>
          </p:cNvPr>
          <p:cNvCxnSpPr>
            <a:cxnSpLocks/>
          </p:cNvCxnSpPr>
          <p:nvPr/>
        </p:nvCxnSpPr>
        <p:spPr>
          <a:xfrm flipV="1">
            <a:off x="2009869" y="615136"/>
            <a:ext cx="1285592" cy="325621"/>
          </a:xfrm>
          <a:prstGeom prst="curvedConnector3">
            <a:avLst>
              <a:gd name="adj1" fmla="val 50000"/>
            </a:avLst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293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85FC96C-50A3-4421-8A1A-C061A7CFF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887" y="1629011"/>
            <a:ext cx="9414707" cy="4351338"/>
          </a:xfrm>
          <a:noFill/>
        </p:spPr>
        <p:txBody>
          <a:bodyPr>
            <a:normAutofit fontScale="62500" lnSpcReduction="20000"/>
          </a:bodyPr>
          <a:lstStyle/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Feel free to customize any active parts (element/textbox) in the slide (source infographics are locked).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Please share the results (these slides) with your communication/marketing experts for adaptation and integration of your company results in the best possible way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Remember to delete any active element which is not relevant (instructions, empty textboxes, arrows, etc.)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After modification, save a single slide as .jpg or .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png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and for multiple used for example in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LinkedIn carousel</a:t>
            </a:r>
            <a:r>
              <a:rPr lang="en-US" u="sng" dirty="0">
                <a:latin typeface="Segoe UI" panose="020B0502040204020203" pitchFamily="34" charset="0"/>
                <a:cs typeface="Segoe UI" panose="020B0502040204020203" pitchFamily="34" charset="0"/>
                <a:hlinkClick r:id="rId2"/>
              </a:rPr>
              <a:t>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save as .pdf</a:t>
            </a:r>
            <a:b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– how to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click here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.</a:t>
            </a:r>
          </a:p>
          <a:p>
            <a:pPr marL="457200" indent="-4572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Don’t forget to tag @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EPCA-eu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when posting!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For any support, please contact Silke at 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  <a:hlinkClick r:id="rId5"/>
              </a:rPr>
              <a:t>communications@epca.eu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endParaRPr lang="en-US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6927D9-6C1B-4CBF-B75F-8846871B4DB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User </a:t>
            </a:r>
            <a:r>
              <a:rPr lang="fr-BE" dirty="0" err="1"/>
              <a:t>manual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94914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EF8A08F-639F-A147-A609-539614284B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b="1"/>
              <a:t>In 2021, female attrition rate was similar to overall attrition rate in chemical companies surveyed</a:t>
            </a:r>
            <a:endParaRPr lang="en-GB" b="1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33998C8B-467A-456F-A336-E74BCD9D8F7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cxnSp>
        <p:nvCxnSpPr>
          <p:cNvPr id="24" name="Kromme verbindingslijn 23">
            <a:extLst>
              <a:ext uri="{FF2B5EF4-FFF2-40B4-BE49-F238E27FC236}">
                <a16:creationId xmlns:a16="http://schemas.microsoft.com/office/drawing/2014/main" id="{315D70AD-A1CE-C246-8E91-E0FA0DFEA1D9}"/>
              </a:ext>
            </a:extLst>
          </p:cNvPr>
          <p:cNvCxnSpPr>
            <a:cxnSpLocks/>
            <a:stCxn id="25" idx="2"/>
          </p:cNvCxnSpPr>
          <p:nvPr/>
        </p:nvCxnSpPr>
        <p:spPr>
          <a:xfrm rot="5400000">
            <a:off x="9260542" y="3731474"/>
            <a:ext cx="809089" cy="1867957"/>
          </a:xfrm>
          <a:prstGeom prst="curvedConnector2">
            <a:avLst/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hthoek 24">
            <a:extLst>
              <a:ext uri="{FF2B5EF4-FFF2-40B4-BE49-F238E27FC236}">
                <a16:creationId xmlns:a16="http://schemas.microsoft.com/office/drawing/2014/main" id="{0C1CAE37-F6C5-174D-BE54-D82C243D525C}"/>
              </a:ext>
            </a:extLst>
          </p:cNvPr>
          <p:cNvSpPr/>
          <p:nvPr/>
        </p:nvSpPr>
        <p:spPr>
          <a:xfrm>
            <a:off x="9371805" y="3891576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Add your data here</a:t>
            </a:r>
          </a:p>
        </p:txBody>
      </p:sp>
      <p:grpSp>
        <p:nvGrpSpPr>
          <p:cNvPr id="26" name="Groep 25">
            <a:extLst>
              <a:ext uri="{FF2B5EF4-FFF2-40B4-BE49-F238E27FC236}">
                <a16:creationId xmlns:a16="http://schemas.microsoft.com/office/drawing/2014/main" id="{4AEAE407-624F-7442-BE47-350F95D24E18}"/>
              </a:ext>
            </a:extLst>
          </p:cNvPr>
          <p:cNvGrpSpPr/>
          <p:nvPr/>
        </p:nvGrpSpPr>
        <p:grpSpPr>
          <a:xfrm>
            <a:off x="7129365" y="4914060"/>
            <a:ext cx="3561353" cy="369332"/>
            <a:chOff x="-685861" y="4750069"/>
            <a:chExt cx="3561353" cy="369332"/>
          </a:xfrm>
        </p:grpSpPr>
        <p:sp>
          <p:nvSpPr>
            <p:cNvPr id="27" name="Tekstvak 26">
              <a:extLst>
                <a:ext uri="{FF2B5EF4-FFF2-40B4-BE49-F238E27FC236}">
                  <a16:creationId xmlns:a16="http://schemas.microsoft.com/office/drawing/2014/main" id="{55277F2B-9402-1E44-8996-58DB8044AEC0}"/>
                </a:ext>
              </a:extLst>
            </p:cNvPr>
            <p:cNvSpPr txBox="1"/>
            <p:nvPr/>
          </p:nvSpPr>
          <p:spPr>
            <a:xfrm>
              <a:off x="155152" y="4750069"/>
              <a:ext cx="2720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rgbClr val="DE5A69"/>
                  </a:solidFill>
                  <a:latin typeface="Georgia" panose="02040502050405020303" pitchFamily="18" charset="0"/>
                </a:rPr>
                <a:t>XX%</a:t>
              </a:r>
            </a:p>
          </p:txBody>
        </p:sp>
        <p:cxnSp>
          <p:nvCxnSpPr>
            <p:cNvPr id="28" name="Rechte verbindingslijn 27">
              <a:extLst>
                <a:ext uri="{FF2B5EF4-FFF2-40B4-BE49-F238E27FC236}">
                  <a16:creationId xmlns:a16="http://schemas.microsoft.com/office/drawing/2014/main" id="{ACFC2E7C-5C90-4242-97A6-CC88FAB60AF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685861" y="4950233"/>
              <a:ext cx="848762" cy="0"/>
            </a:xfrm>
            <a:prstGeom prst="line">
              <a:avLst/>
            </a:prstGeom>
            <a:ln w="15875">
              <a:solidFill>
                <a:srgbClr val="DE5A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Kromme verbindingslijn 28">
            <a:extLst>
              <a:ext uri="{FF2B5EF4-FFF2-40B4-BE49-F238E27FC236}">
                <a16:creationId xmlns:a16="http://schemas.microsoft.com/office/drawing/2014/main" id="{E3A69150-7BA1-2145-B9FF-3D84E8EEC7BA}"/>
              </a:ext>
            </a:extLst>
          </p:cNvPr>
          <p:cNvCxnSpPr>
            <a:cxnSpLocks/>
          </p:cNvCxnSpPr>
          <p:nvPr/>
        </p:nvCxnSpPr>
        <p:spPr>
          <a:xfrm rot="16200000" flipH="1">
            <a:off x="2027544" y="3777752"/>
            <a:ext cx="809089" cy="1867957"/>
          </a:xfrm>
          <a:prstGeom prst="curvedConnector2">
            <a:avLst/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hoek 29">
            <a:extLst>
              <a:ext uri="{FF2B5EF4-FFF2-40B4-BE49-F238E27FC236}">
                <a16:creationId xmlns:a16="http://schemas.microsoft.com/office/drawing/2014/main" id="{780D76DF-E864-084A-82DA-5AF9316E4752}"/>
              </a:ext>
            </a:extLst>
          </p:cNvPr>
          <p:cNvSpPr/>
          <p:nvPr/>
        </p:nvSpPr>
        <p:spPr>
          <a:xfrm>
            <a:off x="366598" y="3891576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Add your data here</a:t>
            </a:r>
          </a:p>
        </p:txBody>
      </p:sp>
      <p:grpSp>
        <p:nvGrpSpPr>
          <p:cNvPr id="31" name="Groep 30">
            <a:extLst>
              <a:ext uri="{FF2B5EF4-FFF2-40B4-BE49-F238E27FC236}">
                <a16:creationId xmlns:a16="http://schemas.microsoft.com/office/drawing/2014/main" id="{FE05977E-DF7E-E64A-AF5E-C659CD1A9180}"/>
              </a:ext>
            </a:extLst>
          </p:cNvPr>
          <p:cNvGrpSpPr/>
          <p:nvPr/>
        </p:nvGrpSpPr>
        <p:grpSpPr>
          <a:xfrm>
            <a:off x="3429895" y="4914060"/>
            <a:ext cx="2720340" cy="369332"/>
            <a:chOff x="155152" y="4750069"/>
            <a:chExt cx="2720340" cy="369332"/>
          </a:xfrm>
        </p:grpSpPr>
        <p:sp>
          <p:nvSpPr>
            <p:cNvPr id="32" name="Tekstvak 31">
              <a:extLst>
                <a:ext uri="{FF2B5EF4-FFF2-40B4-BE49-F238E27FC236}">
                  <a16:creationId xmlns:a16="http://schemas.microsoft.com/office/drawing/2014/main" id="{B581E04B-D1F3-FC4F-83A5-D8852E749ADA}"/>
                </a:ext>
              </a:extLst>
            </p:cNvPr>
            <p:cNvSpPr txBox="1"/>
            <p:nvPr/>
          </p:nvSpPr>
          <p:spPr>
            <a:xfrm>
              <a:off x="155152" y="4750069"/>
              <a:ext cx="2720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rgbClr val="DE5A69"/>
                  </a:solidFill>
                  <a:latin typeface="Georgia" panose="02040502050405020303" pitchFamily="18" charset="0"/>
                </a:rPr>
                <a:t>XX%</a:t>
              </a:r>
            </a:p>
          </p:txBody>
        </p:sp>
        <p:cxnSp>
          <p:nvCxnSpPr>
            <p:cNvPr id="33" name="Rechte verbindingslijn 32">
              <a:extLst>
                <a:ext uri="{FF2B5EF4-FFF2-40B4-BE49-F238E27FC236}">
                  <a16:creationId xmlns:a16="http://schemas.microsoft.com/office/drawing/2014/main" id="{ED75F28C-4443-CC41-973B-1350CADFEEB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2716" y="4950233"/>
              <a:ext cx="848762" cy="0"/>
            </a:xfrm>
            <a:prstGeom prst="line">
              <a:avLst/>
            </a:prstGeom>
            <a:ln w="15875">
              <a:solidFill>
                <a:srgbClr val="DE5A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7" name="Tijdelijke aanduiding voor afbeelding 5">
            <a:extLst>
              <a:ext uri="{FF2B5EF4-FFF2-40B4-BE49-F238E27FC236}">
                <a16:creationId xmlns:a16="http://schemas.microsoft.com/office/drawing/2014/main" id="{D7F50D20-A629-4DC0-86BE-E8F81112B8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924" b="7924"/>
          <a:stretch>
            <a:fillRect/>
          </a:stretch>
        </p:blipFill>
        <p:spPr>
          <a:xfrm>
            <a:off x="3460891" y="1796152"/>
            <a:ext cx="5270217" cy="4008299"/>
          </a:xfrm>
          <a:prstGeom prst="rect">
            <a:avLst/>
          </a:prstGeom>
        </p:spPr>
      </p:pic>
      <p:grpSp>
        <p:nvGrpSpPr>
          <p:cNvPr id="34" name="Groep 33">
            <a:extLst>
              <a:ext uri="{FF2B5EF4-FFF2-40B4-BE49-F238E27FC236}">
                <a16:creationId xmlns:a16="http://schemas.microsoft.com/office/drawing/2014/main" id="{698B5193-5CA4-204E-9B31-365E585E094B}"/>
              </a:ext>
            </a:extLst>
          </p:cNvPr>
          <p:cNvGrpSpPr/>
          <p:nvPr/>
        </p:nvGrpSpPr>
        <p:grpSpPr>
          <a:xfrm>
            <a:off x="4930140" y="2029133"/>
            <a:ext cx="2107457" cy="230832"/>
            <a:chOff x="7396703" y="2425231"/>
            <a:chExt cx="2107457" cy="230832"/>
          </a:xfrm>
        </p:grpSpPr>
        <p:sp>
          <p:nvSpPr>
            <p:cNvPr id="35" name="Tekstvak 34">
              <a:extLst>
                <a:ext uri="{FF2B5EF4-FFF2-40B4-BE49-F238E27FC236}">
                  <a16:creationId xmlns:a16="http://schemas.microsoft.com/office/drawing/2014/main" id="{2BD9A450-02F6-004C-B7CD-449B1518F753}"/>
                </a:ext>
              </a:extLst>
            </p:cNvPr>
            <p:cNvSpPr txBox="1"/>
            <p:nvPr/>
          </p:nvSpPr>
          <p:spPr>
            <a:xfrm>
              <a:off x="7396703" y="2425231"/>
              <a:ext cx="2107457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900">
                  <a:latin typeface="Georgia" panose="02040502050405020303" pitchFamily="18" charset="0"/>
                </a:rPr>
                <a:t>Company name	                      </a:t>
              </a:r>
              <a:r>
                <a:rPr lang="en-GB" sz="900" b="1">
                  <a:solidFill>
                    <a:srgbClr val="DE5A69"/>
                  </a:solidFill>
                  <a:latin typeface="Georgia" panose="02040502050405020303" pitchFamily="18" charset="0"/>
                </a:rPr>
                <a:t>XXXX</a:t>
              </a:r>
            </a:p>
          </p:txBody>
        </p:sp>
        <p:cxnSp>
          <p:nvCxnSpPr>
            <p:cNvPr id="36" name="Rechte verbindingslijn 35">
              <a:extLst>
                <a:ext uri="{FF2B5EF4-FFF2-40B4-BE49-F238E27FC236}">
                  <a16:creationId xmlns:a16="http://schemas.microsoft.com/office/drawing/2014/main" id="{C4CA3DB0-488D-5840-93D9-60AF03B83EC6}"/>
                </a:ext>
              </a:extLst>
            </p:cNvPr>
            <p:cNvCxnSpPr>
              <a:cxnSpLocks/>
            </p:cNvCxnSpPr>
            <p:nvPr/>
          </p:nvCxnSpPr>
          <p:spPr>
            <a:xfrm>
              <a:off x="7492784" y="2655026"/>
              <a:ext cx="187981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hthoek 58">
            <a:extLst>
              <a:ext uri="{FF2B5EF4-FFF2-40B4-BE49-F238E27FC236}">
                <a16:creationId xmlns:a16="http://schemas.microsoft.com/office/drawing/2014/main" id="{7DEBB05F-745C-413C-BF47-A5C7AE930B9F}"/>
              </a:ext>
            </a:extLst>
          </p:cNvPr>
          <p:cNvSpPr/>
          <p:nvPr/>
        </p:nvSpPr>
        <p:spPr>
          <a:xfrm>
            <a:off x="229092" y="444301"/>
            <a:ext cx="2454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Add your </a:t>
            </a:r>
          </a:p>
          <a:p>
            <a:r>
              <a:rPr lang="en-GB" b="1">
                <a:latin typeface="Georgia" panose="02040502050405020303" pitchFamily="18" charset="0"/>
              </a:rPr>
              <a:t>message here</a:t>
            </a:r>
          </a:p>
        </p:txBody>
      </p:sp>
      <p:cxnSp>
        <p:nvCxnSpPr>
          <p:cNvPr id="19" name="Kromme verbindingslijn 126">
            <a:extLst>
              <a:ext uri="{FF2B5EF4-FFF2-40B4-BE49-F238E27FC236}">
                <a16:creationId xmlns:a16="http://schemas.microsoft.com/office/drawing/2014/main" id="{0841E8C1-AEF4-436D-B1ED-326CB872F479}"/>
              </a:ext>
            </a:extLst>
          </p:cNvPr>
          <p:cNvCxnSpPr>
            <a:cxnSpLocks/>
          </p:cNvCxnSpPr>
          <p:nvPr/>
        </p:nvCxnSpPr>
        <p:spPr>
          <a:xfrm flipV="1">
            <a:off x="2009869" y="579422"/>
            <a:ext cx="995881" cy="361335"/>
          </a:xfrm>
          <a:prstGeom prst="curvedConnector3">
            <a:avLst>
              <a:gd name="adj1" fmla="val 50000"/>
            </a:avLst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3329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36F75C3-E9AF-4FAC-A789-972319AEB5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User </a:t>
            </a:r>
            <a:r>
              <a:rPr lang="fr-BE" dirty="0" err="1"/>
              <a:t>manual</a:t>
            </a:r>
            <a:endParaRPr lang="en-GB" dirty="0"/>
          </a:p>
        </p:txBody>
      </p:sp>
      <p:pic>
        <p:nvPicPr>
          <p:cNvPr id="10" name="Picture 9" descr="A picture containing timeline&#10;&#10;Description automatically generated">
            <a:extLst>
              <a:ext uri="{FF2B5EF4-FFF2-40B4-BE49-F238E27FC236}">
                <a16:creationId xmlns:a16="http://schemas.microsoft.com/office/drawing/2014/main" id="{1F9A4DF1-1D93-4D7A-A795-B0BCAAADF5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60" y="2138556"/>
            <a:ext cx="7780020" cy="43762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hthoek 58">
            <a:extLst>
              <a:ext uri="{FF2B5EF4-FFF2-40B4-BE49-F238E27FC236}">
                <a16:creationId xmlns:a16="http://schemas.microsoft.com/office/drawing/2014/main" id="{105FFF26-9209-4F67-83EF-3F099F20921E}"/>
              </a:ext>
            </a:extLst>
          </p:cNvPr>
          <p:cNvSpPr/>
          <p:nvPr/>
        </p:nvSpPr>
        <p:spPr>
          <a:xfrm rot="201852">
            <a:off x="9213781" y="1844817"/>
            <a:ext cx="1999218" cy="46166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Georgia" panose="02040502050405020303" pitchFamily="18" charset="0"/>
              </a:rPr>
              <a:t>EXAMPLE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7CE204-0EB7-46D1-AE23-8280E5564643}"/>
              </a:ext>
            </a:extLst>
          </p:cNvPr>
          <p:cNvSpPr txBox="1"/>
          <p:nvPr/>
        </p:nvSpPr>
        <p:spPr>
          <a:xfrm>
            <a:off x="340658" y="1457673"/>
            <a:ext cx="75574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dirty="0">
                <a:solidFill>
                  <a:srgbClr val="FF0000"/>
                </a:solidFill>
                <a:latin typeface="Plantin" panose="02020500000000000000" pitchFamily="18" charset="0"/>
              </a:rPr>
              <a:t>1. </a:t>
            </a:r>
            <a:r>
              <a:rPr lang="fr-BE" sz="2400" dirty="0" err="1">
                <a:solidFill>
                  <a:srgbClr val="FF0000"/>
                </a:solidFill>
                <a:latin typeface="Plantin" panose="02020500000000000000" pitchFamily="18" charset="0"/>
              </a:rPr>
              <a:t>Identify</a:t>
            </a:r>
            <a:r>
              <a:rPr lang="fr-BE" sz="2400" dirty="0">
                <a:solidFill>
                  <a:srgbClr val="FF0000"/>
                </a:solidFill>
                <a:latin typeface="Plantin" panose="02020500000000000000" pitchFamily="18" charset="0"/>
              </a:rPr>
              <a:t> customisable </a:t>
            </a:r>
            <a:r>
              <a:rPr lang="fr-BE" sz="2400" dirty="0" err="1">
                <a:solidFill>
                  <a:srgbClr val="FF0000"/>
                </a:solidFill>
                <a:latin typeface="Plantin" panose="02020500000000000000" pitchFamily="18" charset="0"/>
              </a:rPr>
              <a:t>text</a:t>
            </a:r>
            <a:r>
              <a:rPr lang="fr-BE" sz="2400" dirty="0">
                <a:solidFill>
                  <a:srgbClr val="FF0000"/>
                </a:solidFill>
                <a:latin typeface="Plantin" panose="02020500000000000000" pitchFamily="18" charset="0"/>
              </a:rPr>
              <a:t> blocks in the slide</a:t>
            </a:r>
            <a:endParaRPr lang="en-GB" sz="2400" dirty="0">
              <a:solidFill>
                <a:srgbClr val="FF0000"/>
              </a:solidFill>
              <a:latin typeface="Plantin" panose="02020500000000000000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70FF036-3CCC-463E-A8D2-C1082BF95336}"/>
              </a:ext>
            </a:extLst>
          </p:cNvPr>
          <p:cNvSpPr/>
          <p:nvPr/>
        </p:nvSpPr>
        <p:spPr>
          <a:xfrm>
            <a:off x="605790" y="2263140"/>
            <a:ext cx="6206490" cy="7772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51A5389-D807-4359-82AD-A8A100C4AFEA}"/>
              </a:ext>
            </a:extLst>
          </p:cNvPr>
          <p:cNvSpPr/>
          <p:nvPr/>
        </p:nvSpPr>
        <p:spPr>
          <a:xfrm>
            <a:off x="4507230" y="4724400"/>
            <a:ext cx="2019300" cy="590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2E3237-805A-4601-BDBC-AC9A3BB7F36C}"/>
              </a:ext>
            </a:extLst>
          </p:cNvPr>
          <p:cNvSpPr/>
          <p:nvPr/>
        </p:nvSpPr>
        <p:spPr>
          <a:xfrm>
            <a:off x="544830" y="4493752"/>
            <a:ext cx="1741170" cy="1186957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3521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36F75C3-E9AF-4FAC-A789-972319AEB5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User </a:t>
            </a:r>
            <a:r>
              <a:rPr lang="fr-BE" dirty="0" err="1"/>
              <a:t>manual</a:t>
            </a:r>
            <a:endParaRPr lang="en-GB" dirty="0"/>
          </a:p>
        </p:txBody>
      </p:sp>
      <p:sp>
        <p:nvSpPr>
          <p:cNvPr id="11" name="Rechthoek 58">
            <a:extLst>
              <a:ext uri="{FF2B5EF4-FFF2-40B4-BE49-F238E27FC236}">
                <a16:creationId xmlns:a16="http://schemas.microsoft.com/office/drawing/2014/main" id="{105FFF26-9209-4F67-83EF-3F099F20921E}"/>
              </a:ext>
            </a:extLst>
          </p:cNvPr>
          <p:cNvSpPr/>
          <p:nvPr/>
        </p:nvSpPr>
        <p:spPr>
          <a:xfrm rot="201852">
            <a:off x="9145200" y="1919547"/>
            <a:ext cx="1999218" cy="46166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Georgia" panose="02040502050405020303" pitchFamily="18" charset="0"/>
              </a:rPr>
              <a:t>EXAMPLE</a:t>
            </a:r>
          </a:p>
        </p:txBody>
      </p:sp>
      <p:pic>
        <p:nvPicPr>
          <p:cNvPr id="3" name="Picture 2" descr="A picture containing timeline&#10;&#10;Description automatically generated">
            <a:extLst>
              <a:ext uri="{FF2B5EF4-FFF2-40B4-BE49-F238E27FC236}">
                <a16:creationId xmlns:a16="http://schemas.microsoft.com/office/drawing/2014/main" id="{28C4F71C-827D-40D2-A12B-63C58296D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282" y="2150379"/>
            <a:ext cx="7442274" cy="4186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DBC95A-3C91-462A-8EEF-78A47BAAB16D}"/>
              </a:ext>
            </a:extLst>
          </p:cNvPr>
          <p:cNvSpPr txBox="1"/>
          <p:nvPr/>
        </p:nvSpPr>
        <p:spPr>
          <a:xfrm>
            <a:off x="340658" y="1457673"/>
            <a:ext cx="79575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2400" dirty="0">
                <a:solidFill>
                  <a:srgbClr val="FF0000"/>
                </a:solidFill>
                <a:latin typeface="Plantin" panose="02020500000000000000" pitchFamily="18" charset="0"/>
              </a:rPr>
              <a:t>2. Fill the boxes </a:t>
            </a:r>
            <a:r>
              <a:rPr lang="fr-BE" sz="2400" dirty="0" err="1">
                <a:solidFill>
                  <a:srgbClr val="FF0000"/>
                </a:solidFill>
                <a:latin typeface="Plantin" panose="02020500000000000000" pitchFamily="18" charset="0"/>
              </a:rPr>
              <a:t>with</a:t>
            </a:r>
            <a:r>
              <a:rPr lang="fr-BE" sz="2400" dirty="0">
                <a:solidFill>
                  <a:srgbClr val="FF0000"/>
                </a:solidFill>
                <a:latin typeface="Plantin" panose="02020500000000000000" pitchFamily="18" charset="0"/>
              </a:rPr>
              <a:t> </a:t>
            </a:r>
            <a:r>
              <a:rPr lang="fr-BE" sz="2400" dirty="0" err="1">
                <a:solidFill>
                  <a:srgbClr val="FF0000"/>
                </a:solidFill>
                <a:latin typeface="Plantin" panose="02020500000000000000" pitchFamily="18" charset="0"/>
              </a:rPr>
              <a:t>your</a:t>
            </a:r>
            <a:r>
              <a:rPr lang="fr-BE" sz="2400" dirty="0">
                <a:solidFill>
                  <a:srgbClr val="FF0000"/>
                </a:solidFill>
                <a:latin typeface="Plantin" panose="02020500000000000000" pitchFamily="18" charset="0"/>
              </a:rPr>
              <a:t> data and messages</a:t>
            </a:r>
            <a:endParaRPr lang="en-GB" sz="2400" dirty="0">
              <a:solidFill>
                <a:srgbClr val="FF0000"/>
              </a:solidFill>
              <a:latin typeface="Planti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7161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436F75C3-E9AF-4FAC-A789-972319AEB5B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User </a:t>
            </a:r>
            <a:r>
              <a:rPr lang="fr-BE" dirty="0" err="1"/>
              <a:t>manual</a:t>
            </a:r>
            <a:endParaRPr lang="en-GB" dirty="0"/>
          </a:p>
        </p:txBody>
      </p:sp>
      <p:sp>
        <p:nvSpPr>
          <p:cNvPr id="11" name="Rechthoek 58">
            <a:extLst>
              <a:ext uri="{FF2B5EF4-FFF2-40B4-BE49-F238E27FC236}">
                <a16:creationId xmlns:a16="http://schemas.microsoft.com/office/drawing/2014/main" id="{105FFF26-9209-4F67-83EF-3F099F20921E}"/>
              </a:ext>
            </a:extLst>
          </p:cNvPr>
          <p:cNvSpPr/>
          <p:nvPr/>
        </p:nvSpPr>
        <p:spPr>
          <a:xfrm rot="201852">
            <a:off x="9236639" y="2113996"/>
            <a:ext cx="1999218" cy="461665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n-GB" sz="2400" b="1" dirty="0">
                <a:latin typeface="Georgia" panose="02040502050405020303" pitchFamily="18" charset="0"/>
              </a:rPr>
              <a:t>EXAMPLE</a:t>
            </a:r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F6D308C-4303-4C38-BEDC-83409D3723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875" r="21875"/>
          <a:stretch/>
        </p:blipFill>
        <p:spPr>
          <a:xfrm>
            <a:off x="1367229" y="2344828"/>
            <a:ext cx="3945493" cy="39454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5E2EBA-E76E-4C5C-8650-DD724C73427A}"/>
              </a:ext>
            </a:extLst>
          </p:cNvPr>
          <p:cNvSpPr txBox="1"/>
          <p:nvPr/>
        </p:nvSpPr>
        <p:spPr>
          <a:xfrm>
            <a:off x="340659" y="1357911"/>
            <a:ext cx="79575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>
                <a:solidFill>
                  <a:srgbClr val="FF0000"/>
                </a:solidFill>
                <a:latin typeface="Plantin" panose="02020500000000000000" pitchFamily="18" charset="0"/>
              </a:rPr>
              <a:t>3. Convert the slide into the right image format to be posted on your company’s social media, e.g.:  </a:t>
            </a:r>
          </a:p>
        </p:txBody>
      </p:sp>
      <p:pic>
        <p:nvPicPr>
          <p:cNvPr id="3" name="Picture 2" descr="Diagram&#10;&#10;Description automatically generated with low confidence">
            <a:extLst>
              <a:ext uri="{FF2B5EF4-FFF2-40B4-BE49-F238E27FC236}">
                <a16:creationId xmlns:a16="http://schemas.microsoft.com/office/drawing/2014/main" id="{8A87D46A-DF8F-48E0-9F97-A13FBCCA94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5925" b="27005"/>
          <a:stretch/>
        </p:blipFill>
        <p:spPr>
          <a:xfrm>
            <a:off x="1367229" y="5808786"/>
            <a:ext cx="3945493" cy="963069"/>
          </a:xfrm>
          <a:prstGeom prst="rect">
            <a:avLst/>
          </a:prstGeom>
        </p:spPr>
      </p:pic>
      <p:pic>
        <p:nvPicPr>
          <p:cNvPr id="8" name="Picture 7" descr="A picture containing text, clipart, vector graphics&#10;&#10;Description automatically generated">
            <a:extLst>
              <a:ext uri="{FF2B5EF4-FFF2-40B4-BE49-F238E27FC236}">
                <a16:creationId xmlns:a16="http://schemas.microsoft.com/office/drawing/2014/main" id="{C235D94D-1C85-471F-A327-D8A17DF093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128" y="2344828"/>
            <a:ext cx="541020" cy="54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994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23E590-2C2C-487F-8B12-610A4F1435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BE" sz="4800" dirty="0">
                <a:latin typeface="Plantin" panose="02020500000000000000" pitchFamily="18" charset="0"/>
              </a:rPr>
              <a:t>SET OF SLIDES</a:t>
            </a:r>
            <a:endParaRPr lang="en-GB" sz="4800" dirty="0">
              <a:latin typeface="Plantin" panose="02020500000000000000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97648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Tijdelijke aanduiding voor inhoud 8">
            <a:extLst>
              <a:ext uri="{FF2B5EF4-FFF2-40B4-BE49-F238E27FC236}">
                <a16:creationId xmlns:a16="http://schemas.microsoft.com/office/drawing/2014/main" id="{89C904DA-4B15-4207-8089-654411CAEC2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83538" y="2013878"/>
            <a:ext cx="2732426" cy="17176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ABDE79-7DEB-47EF-8A45-CB554F32FB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1089" y="4147457"/>
            <a:ext cx="7572699" cy="1874631"/>
          </a:xfrm>
          <a:prstGeom prst="rect">
            <a:avLst/>
          </a:prstGeom>
        </p:spPr>
      </p:pic>
      <p:cxnSp>
        <p:nvCxnSpPr>
          <p:cNvPr id="54" name="Kromme verbindingslijn 53">
            <a:extLst>
              <a:ext uri="{FF2B5EF4-FFF2-40B4-BE49-F238E27FC236}">
                <a16:creationId xmlns:a16="http://schemas.microsoft.com/office/drawing/2014/main" id="{3E955132-ECB9-2C4B-A501-7EED78FE054E}"/>
              </a:ext>
            </a:extLst>
          </p:cNvPr>
          <p:cNvCxnSpPr>
            <a:cxnSpLocks/>
            <a:stCxn id="59" idx="3"/>
          </p:cNvCxnSpPr>
          <p:nvPr/>
        </p:nvCxnSpPr>
        <p:spPr>
          <a:xfrm>
            <a:off x="2666264" y="4147457"/>
            <a:ext cx="1172705" cy="855293"/>
          </a:xfrm>
          <a:prstGeom prst="curvedConnector3">
            <a:avLst>
              <a:gd name="adj1" fmla="val 50000"/>
            </a:avLst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4A67639-6318-48BB-9BC9-BEAE3EAC57AD}"/>
              </a:ext>
            </a:extLst>
          </p:cNvPr>
          <p:cNvGrpSpPr/>
          <p:nvPr/>
        </p:nvGrpSpPr>
        <p:grpSpPr>
          <a:xfrm>
            <a:off x="6383538" y="4234887"/>
            <a:ext cx="2732425" cy="680432"/>
            <a:chOff x="6450204" y="1961477"/>
            <a:chExt cx="2732425" cy="680432"/>
          </a:xfrm>
        </p:grpSpPr>
        <p:sp>
          <p:nvSpPr>
            <p:cNvPr id="50" name="Tekstvak 49">
              <a:extLst>
                <a:ext uri="{FF2B5EF4-FFF2-40B4-BE49-F238E27FC236}">
                  <a16:creationId xmlns:a16="http://schemas.microsoft.com/office/drawing/2014/main" id="{2F9DA0DB-141A-394E-9192-4A336B5BE67A}"/>
                </a:ext>
              </a:extLst>
            </p:cNvPr>
            <p:cNvSpPr txBox="1"/>
            <p:nvPr/>
          </p:nvSpPr>
          <p:spPr>
            <a:xfrm>
              <a:off x="6450204" y="1961477"/>
              <a:ext cx="2720340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900" b="1">
                  <a:latin typeface="Georgia" panose="02040502050405020303" pitchFamily="18" charset="0"/>
                </a:rPr>
                <a:t>Edit your data here</a:t>
              </a:r>
            </a:p>
            <a:p>
              <a:r>
                <a:rPr lang="en-GB" sz="1900">
                  <a:latin typeface="Georgia" panose="02040502050405020303" pitchFamily="18" charset="0"/>
                </a:rPr>
                <a:t>Company name	</a:t>
              </a:r>
              <a:r>
                <a:rPr lang="en-GB" sz="1900" b="1">
                  <a:solidFill>
                    <a:srgbClr val="DE5A69"/>
                  </a:solidFill>
                  <a:latin typeface="Georgia" panose="02040502050405020303" pitchFamily="18" charset="0"/>
                </a:rPr>
                <a:t>XX%</a:t>
              </a:r>
            </a:p>
          </p:txBody>
        </p:sp>
        <p:cxnSp>
          <p:nvCxnSpPr>
            <p:cNvPr id="51" name="Rechte verbindingslijn 50">
              <a:extLst>
                <a:ext uri="{FF2B5EF4-FFF2-40B4-BE49-F238E27FC236}">
                  <a16:creationId xmlns:a16="http://schemas.microsoft.com/office/drawing/2014/main" id="{FBEEA383-EDA1-0941-B3E0-29662EF57BA9}"/>
                </a:ext>
              </a:extLst>
            </p:cNvPr>
            <p:cNvCxnSpPr>
              <a:cxnSpLocks/>
            </p:cNvCxnSpPr>
            <p:nvPr/>
          </p:nvCxnSpPr>
          <p:spPr>
            <a:xfrm>
              <a:off x="6537960" y="2641909"/>
              <a:ext cx="2423160" cy="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C25DF440-44FA-F34C-BC0E-3F2EDA8188A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082888" y="2341275"/>
              <a:ext cx="99741" cy="216104"/>
            </a:xfrm>
            <a:prstGeom prst="rect">
              <a:avLst/>
            </a:prstGeom>
          </p:spPr>
        </p:pic>
      </p:grpSp>
      <p:sp>
        <p:nvSpPr>
          <p:cNvPr id="59" name="Rechthoek 58">
            <a:extLst>
              <a:ext uri="{FF2B5EF4-FFF2-40B4-BE49-F238E27FC236}">
                <a16:creationId xmlns:a16="http://schemas.microsoft.com/office/drawing/2014/main" id="{796E5B19-D1DB-C642-BCB4-8123A816028F}"/>
              </a:ext>
            </a:extLst>
          </p:cNvPr>
          <p:cNvSpPr/>
          <p:nvPr/>
        </p:nvSpPr>
        <p:spPr>
          <a:xfrm>
            <a:off x="211746" y="3962791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Add your data here</a:t>
            </a:r>
          </a:p>
        </p:txBody>
      </p:sp>
      <p:sp>
        <p:nvSpPr>
          <p:cNvPr id="14" name="Titel 2">
            <a:extLst>
              <a:ext uri="{FF2B5EF4-FFF2-40B4-BE49-F238E27FC236}">
                <a16:creationId xmlns:a16="http://schemas.microsoft.com/office/drawing/2014/main" id="{917F8E89-BA60-44F8-9103-E7DA102BCAB5}"/>
              </a:ext>
            </a:extLst>
          </p:cNvPr>
          <p:cNvSpPr txBox="1">
            <a:spLocks/>
          </p:cNvSpPr>
          <p:nvPr/>
        </p:nvSpPr>
        <p:spPr>
          <a:xfrm>
            <a:off x="2666264" y="386319"/>
            <a:ext cx="6842126" cy="83371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800" b="1" i="0" kern="1200">
                <a:solidFill>
                  <a:schemeClr val="bg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r>
              <a:rPr lang="en-US" dirty="0"/>
              <a:t>Overall percentage of women in companies overall did not increase in focus group since 2015. The share in the EPCA-wide survey is higher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9BF783A-9A1F-4250-8BF3-33AF86539AC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3823726-F91F-41CD-9B39-C52BCDC6182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194280" y="6094596"/>
            <a:ext cx="1944264" cy="536575"/>
          </a:xfrm>
        </p:spPr>
        <p:txBody>
          <a:bodyPr/>
          <a:lstStyle/>
          <a:p>
            <a:endParaRPr lang="en-GB"/>
          </a:p>
        </p:txBody>
      </p:sp>
      <p:grpSp>
        <p:nvGrpSpPr>
          <p:cNvPr id="58" name="Groep 57">
            <a:extLst>
              <a:ext uri="{FF2B5EF4-FFF2-40B4-BE49-F238E27FC236}">
                <a16:creationId xmlns:a16="http://schemas.microsoft.com/office/drawing/2014/main" id="{F8984ABC-D867-4A48-B6E7-2AEBE91B5E46}"/>
              </a:ext>
            </a:extLst>
          </p:cNvPr>
          <p:cNvGrpSpPr/>
          <p:nvPr/>
        </p:nvGrpSpPr>
        <p:grpSpPr>
          <a:xfrm>
            <a:off x="1118629" y="4167509"/>
            <a:ext cx="2720340" cy="1244774"/>
            <a:chOff x="341429" y="4263398"/>
            <a:chExt cx="2720340" cy="1244774"/>
          </a:xfrm>
        </p:grpSpPr>
        <p:pic>
          <p:nvPicPr>
            <p:cNvPr id="52" name="Graphic 51">
              <a:extLst>
                <a:ext uri="{FF2B5EF4-FFF2-40B4-BE49-F238E27FC236}">
                  <a16:creationId xmlns:a16="http://schemas.microsoft.com/office/drawing/2014/main" id="{CECA7059-B486-E141-ADF6-4E0154B3966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40775" y="4617342"/>
              <a:ext cx="254588" cy="551608"/>
            </a:xfrm>
            <a:prstGeom prst="rect">
              <a:avLst/>
            </a:prstGeom>
          </p:spPr>
        </p:pic>
        <p:sp>
          <p:nvSpPr>
            <p:cNvPr id="53" name="Tekstvak 52">
              <a:extLst>
                <a:ext uri="{FF2B5EF4-FFF2-40B4-BE49-F238E27FC236}">
                  <a16:creationId xmlns:a16="http://schemas.microsoft.com/office/drawing/2014/main" id="{E3CF8DF2-1B94-0E49-AF1B-DE3BDE3488DF}"/>
                </a:ext>
              </a:extLst>
            </p:cNvPr>
            <p:cNvSpPr txBox="1"/>
            <p:nvPr/>
          </p:nvSpPr>
          <p:spPr>
            <a:xfrm>
              <a:off x="341429" y="4263398"/>
              <a:ext cx="27203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>
                  <a:solidFill>
                    <a:srgbClr val="DE5A69"/>
                  </a:solidFill>
                  <a:latin typeface="Georgia" panose="02040502050405020303" pitchFamily="18" charset="0"/>
                </a:rPr>
                <a:t>XX%</a:t>
              </a:r>
            </a:p>
          </p:txBody>
        </p:sp>
        <p:cxnSp>
          <p:nvCxnSpPr>
            <p:cNvPr id="57" name="Rechte verbindingslijn 56">
              <a:extLst>
                <a:ext uri="{FF2B5EF4-FFF2-40B4-BE49-F238E27FC236}">
                  <a16:creationId xmlns:a16="http://schemas.microsoft.com/office/drawing/2014/main" id="{76033E2F-0C38-834B-A27A-AC8976B9E286}"/>
                </a:ext>
              </a:extLst>
            </p:cNvPr>
            <p:cNvCxnSpPr/>
            <p:nvPr/>
          </p:nvCxnSpPr>
          <p:spPr>
            <a:xfrm>
              <a:off x="972457" y="5225143"/>
              <a:ext cx="0" cy="283029"/>
            </a:xfrm>
            <a:prstGeom prst="line">
              <a:avLst/>
            </a:prstGeom>
            <a:ln w="15875">
              <a:solidFill>
                <a:srgbClr val="DE5A6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hthoek 58">
            <a:extLst>
              <a:ext uri="{FF2B5EF4-FFF2-40B4-BE49-F238E27FC236}">
                <a16:creationId xmlns:a16="http://schemas.microsoft.com/office/drawing/2014/main" id="{5101DA21-D9D8-45DA-A4FD-0A695FE7078D}"/>
              </a:ext>
            </a:extLst>
          </p:cNvPr>
          <p:cNvSpPr/>
          <p:nvPr/>
        </p:nvSpPr>
        <p:spPr>
          <a:xfrm>
            <a:off x="229092" y="446380"/>
            <a:ext cx="2454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Edit your </a:t>
            </a:r>
          </a:p>
          <a:p>
            <a:r>
              <a:rPr lang="en-GB" b="1">
                <a:latin typeface="Georgia" panose="02040502050405020303" pitchFamily="18" charset="0"/>
              </a:rPr>
              <a:t>message here</a:t>
            </a:r>
          </a:p>
        </p:txBody>
      </p:sp>
      <p:cxnSp>
        <p:nvCxnSpPr>
          <p:cNvPr id="16" name="Kromme verbindingslijn 126">
            <a:extLst>
              <a:ext uri="{FF2B5EF4-FFF2-40B4-BE49-F238E27FC236}">
                <a16:creationId xmlns:a16="http://schemas.microsoft.com/office/drawing/2014/main" id="{65BF055F-3EAC-4BCB-9F5C-34D8F8A28D7D}"/>
              </a:ext>
            </a:extLst>
          </p:cNvPr>
          <p:cNvCxnSpPr>
            <a:cxnSpLocks/>
          </p:cNvCxnSpPr>
          <p:nvPr/>
        </p:nvCxnSpPr>
        <p:spPr>
          <a:xfrm flipV="1">
            <a:off x="2009869" y="606582"/>
            <a:ext cx="878186" cy="334175"/>
          </a:xfrm>
          <a:prstGeom prst="curvedConnector3">
            <a:avLst>
              <a:gd name="adj1" fmla="val 50000"/>
            </a:avLst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C6CD78D-9412-45E9-8EFC-0432AF92D51B}"/>
              </a:ext>
            </a:extLst>
          </p:cNvPr>
          <p:cNvSpPr txBox="1"/>
          <p:nvPr/>
        </p:nvSpPr>
        <p:spPr>
          <a:xfrm>
            <a:off x="2666264" y="2477544"/>
            <a:ext cx="3699246" cy="13388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700" b="1" dirty="0">
                <a:latin typeface="Georgia" panose="02040502050405020303" pitchFamily="18" charset="0"/>
              </a:rPr>
              <a:t>Average percentage of women in companies overall</a:t>
            </a:r>
          </a:p>
        </p:txBody>
      </p:sp>
    </p:spTree>
    <p:extLst>
      <p:ext uri="{BB962C8B-B14F-4D97-AF65-F5344CB8AC3E}">
        <p14:creationId xmlns:p14="http://schemas.microsoft.com/office/powerpoint/2010/main" val="34350467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3A36F163-60E8-C148-8725-6E8F990DD5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0522" y="1143000"/>
            <a:ext cx="4406610" cy="5439999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7C3B06B-F877-C148-A74C-78263C3999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Focus group members have largely set targets – </a:t>
            </a:r>
            <a:br>
              <a:rPr lang="en-US"/>
            </a:br>
            <a:r>
              <a:rPr lang="en-US"/>
              <a:t>3/4 of companies surveyed EPCA-wide do not have yet</a:t>
            </a:r>
            <a:endParaRPr lang="en-GB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AFA5B40-81D4-469F-B4C6-B0CD48BE779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18" name="Tekstvak 17">
            <a:extLst>
              <a:ext uri="{FF2B5EF4-FFF2-40B4-BE49-F238E27FC236}">
                <a16:creationId xmlns:a16="http://schemas.microsoft.com/office/drawing/2014/main" id="{FF711E11-7CEB-3548-B0BC-CACA67871384}"/>
              </a:ext>
            </a:extLst>
          </p:cNvPr>
          <p:cNvSpPr txBox="1"/>
          <p:nvPr/>
        </p:nvSpPr>
        <p:spPr>
          <a:xfrm>
            <a:off x="7286257" y="2448998"/>
            <a:ext cx="1699915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GB" sz="1100">
                <a:solidFill>
                  <a:schemeClr val="bg1">
                    <a:lumMod val="65000"/>
                  </a:schemeClr>
                </a:solidFill>
                <a:latin typeface="Georgia" panose="02040502050405020303" pitchFamily="18" charset="0"/>
              </a:rPr>
              <a:t>Company name</a:t>
            </a:r>
          </a:p>
          <a:p>
            <a:r>
              <a:rPr lang="en-GB" sz="1200">
                <a:latin typeface="Georgia" panose="02040502050405020303" pitchFamily="18" charset="0"/>
              </a:rPr>
              <a:t>Qualitative targets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latin typeface="Georgia" panose="02040502050405020303" pitchFamily="18" charset="0"/>
              </a:rPr>
              <a:t>XXX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latin typeface="Georgia" panose="02040502050405020303" pitchFamily="18" charset="0"/>
              </a:rPr>
              <a:t>XXX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latin typeface="Georgia" panose="02040502050405020303" pitchFamily="18" charset="0"/>
              </a:rPr>
              <a:t>XXX</a:t>
            </a:r>
          </a:p>
          <a:p>
            <a:endParaRPr lang="en-GB" sz="1200">
              <a:latin typeface="Georgia" panose="02040502050405020303" pitchFamily="18" charset="0"/>
            </a:endParaRPr>
          </a:p>
          <a:p>
            <a:r>
              <a:rPr lang="en-GB" sz="1200">
                <a:latin typeface="Georgia" panose="02040502050405020303" pitchFamily="18" charset="0"/>
              </a:rPr>
              <a:t>Specific targets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latin typeface="Georgia" panose="02040502050405020303" pitchFamily="18" charset="0"/>
              </a:rPr>
              <a:t>XXX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latin typeface="Georgia" panose="02040502050405020303" pitchFamily="18" charset="0"/>
              </a:rPr>
              <a:t>XXX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>
                <a:latin typeface="Georgia" panose="02040502050405020303" pitchFamily="18" charset="0"/>
              </a:rPr>
              <a:t>XXX</a:t>
            </a:r>
          </a:p>
          <a:p>
            <a:endParaRPr lang="en-GB" sz="800">
              <a:solidFill>
                <a:srgbClr val="DE5A69"/>
              </a:solidFill>
              <a:latin typeface="Georgia" panose="02040502050405020303" pitchFamily="18" charset="0"/>
            </a:endParaRPr>
          </a:p>
        </p:txBody>
      </p:sp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A8455EBF-1367-A146-9FB5-D849EF604F01}"/>
              </a:ext>
            </a:extLst>
          </p:cNvPr>
          <p:cNvCxnSpPr>
            <a:cxnSpLocks/>
          </p:cNvCxnSpPr>
          <p:nvPr/>
        </p:nvCxnSpPr>
        <p:spPr>
          <a:xfrm>
            <a:off x="7366800" y="2743267"/>
            <a:ext cx="1464855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hoek 15">
            <a:extLst>
              <a:ext uri="{FF2B5EF4-FFF2-40B4-BE49-F238E27FC236}">
                <a16:creationId xmlns:a16="http://schemas.microsoft.com/office/drawing/2014/main" id="{668DFF10-94AE-BB43-911B-C09B2C43C2AC}"/>
              </a:ext>
            </a:extLst>
          </p:cNvPr>
          <p:cNvSpPr/>
          <p:nvPr/>
        </p:nvSpPr>
        <p:spPr>
          <a:xfrm>
            <a:off x="9575266" y="3909173"/>
            <a:ext cx="24545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Add your data here</a:t>
            </a:r>
          </a:p>
        </p:txBody>
      </p:sp>
      <p:cxnSp>
        <p:nvCxnSpPr>
          <p:cNvPr id="127" name="Kromme verbindingslijn 126">
            <a:extLst>
              <a:ext uri="{FF2B5EF4-FFF2-40B4-BE49-F238E27FC236}">
                <a16:creationId xmlns:a16="http://schemas.microsoft.com/office/drawing/2014/main" id="{1B2F97F2-AEE8-BA47-A309-74588725089B}"/>
              </a:ext>
            </a:extLst>
          </p:cNvPr>
          <p:cNvCxnSpPr>
            <a:cxnSpLocks/>
          </p:cNvCxnSpPr>
          <p:nvPr/>
        </p:nvCxnSpPr>
        <p:spPr>
          <a:xfrm rot="16200000" flipV="1">
            <a:off x="9437885" y="2520716"/>
            <a:ext cx="809089" cy="1867957"/>
          </a:xfrm>
          <a:prstGeom prst="curvedConnector2">
            <a:avLst/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hthoek 58">
            <a:extLst>
              <a:ext uri="{FF2B5EF4-FFF2-40B4-BE49-F238E27FC236}">
                <a16:creationId xmlns:a16="http://schemas.microsoft.com/office/drawing/2014/main" id="{09CD6C16-2564-4B7A-86BF-64D41D68D1F7}"/>
              </a:ext>
            </a:extLst>
          </p:cNvPr>
          <p:cNvSpPr/>
          <p:nvPr/>
        </p:nvSpPr>
        <p:spPr>
          <a:xfrm>
            <a:off x="229092" y="444301"/>
            <a:ext cx="2454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Add your </a:t>
            </a:r>
          </a:p>
          <a:p>
            <a:r>
              <a:rPr lang="en-GB" b="1">
                <a:latin typeface="Georgia" panose="02040502050405020303" pitchFamily="18" charset="0"/>
              </a:rPr>
              <a:t>message here</a:t>
            </a:r>
          </a:p>
        </p:txBody>
      </p:sp>
      <p:cxnSp>
        <p:nvCxnSpPr>
          <p:cNvPr id="10" name="Kromme verbindingslijn 126">
            <a:extLst>
              <a:ext uri="{FF2B5EF4-FFF2-40B4-BE49-F238E27FC236}">
                <a16:creationId xmlns:a16="http://schemas.microsoft.com/office/drawing/2014/main" id="{57524187-A45E-48B9-AA9F-BA133D3FA70F}"/>
              </a:ext>
            </a:extLst>
          </p:cNvPr>
          <p:cNvCxnSpPr>
            <a:cxnSpLocks/>
          </p:cNvCxnSpPr>
          <p:nvPr/>
        </p:nvCxnSpPr>
        <p:spPr>
          <a:xfrm flipV="1">
            <a:off x="2009869" y="606582"/>
            <a:ext cx="878186" cy="334175"/>
          </a:xfrm>
          <a:prstGeom prst="curvedConnector3">
            <a:avLst>
              <a:gd name="adj1" fmla="val 50000"/>
            </a:avLst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6574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>
            <a:extLst>
              <a:ext uri="{FF2B5EF4-FFF2-40B4-BE49-F238E27FC236}">
                <a16:creationId xmlns:a16="http://schemas.microsoft.com/office/drawing/2014/main" id="{41E09343-45C7-E743-BD33-2F5D9E8E3B0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0325" y="1170441"/>
            <a:ext cx="3757484" cy="5406601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77C3B06B-F877-C148-A74C-78263C3999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b="1"/>
              <a:t>Focus group members have largely set targets – </a:t>
            </a:r>
            <a:br>
              <a:rPr lang="en-US" b="1"/>
            </a:br>
            <a:r>
              <a:rPr lang="en-US" b="1"/>
              <a:t>3/4 of companies surveyed EPCA-wide do not have yet</a:t>
            </a:r>
            <a:endParaRPr lang="en-GB" b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11C1C2-A99F-48C8-946C-6ACABF1211A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59F29519-D619-4143-8D52-C70448F30A3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7" name="Rechthoek 58">
            <a:extLst>
              <a:ext uri="{FF2B5EF4-FFF2-40B4-BE49-F238E27FC236}">
                <a16:creationId xmlns:a16="http://schemas.microsoft.com/office/drawing/2014/main" id="{F45020B3-9EAC-4468-8DCF-866D2946882B}"/>
              </a:ext>
            </a:extLst>
          </p:cNvPr>
          <p:cNvSpPr/>
          <p:nvPr/>
        </p:nvSpPr>
        <p:spPr>
          <a:xfrm>
            <a:off x="229092" y="444301"/>
            <a:ext cx="24545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>
                <a:latin typeface="Georgia" panose="02040502050405020303" pitchFamily="18" charset="0"/>
              </a:rPr>
              <a:t>Add your </a:t>
            </a:r>
          </a:p>
          <a:p>
            <a:r>
              <a:rPr lang="en-GB" b="1">
                <a:latin typeface="Georgia" panose="02040502050405020303" pitchFamily="18" charset="0"/>
              </a:rPr>
              <a:t>message here</a:t>
            </a:r>
          </a:p>
        </p:txBody>
      </p:sp>
      <p:cxnSp>
        <p:nvCxnSpPr>
          <p:cNvPr id="8" name="Kromme verbindingslijn 126">
            <a:extLst>
              <a:ext uri="{FF2B5EF4-FFF2-40B4-BE49-F238E27FC236}">
                <a16:creationId xmlns:a16="http://schemas.microsoft.com/office/drawing/2014/main" id="{635D8A22-2A66-4DBB-B0D3-EA42312CD79E}"/>
              </a:ext>
            </a:extLst>
          </p:cNvPr>
          <p:cNvCxnSpPr>
            <a:cxnSpLocks/>
          </p:cNvCxnSpPr>
          <p:nvPr/>
        </p:nvCxnSpPr>
        <p:spPr>
          <a:xfrm flipV="1">
            <a:off x="2009869" y="606582"/>
            <a:ext cx="878186" cy="334175"/>
          </a:xfrm>
          <a:prstGeom prst="curvedConnector3">
            <a:avLst>
              <a:gd name="adj1" fmla="val 50000"/>
            </a:avLst>
          </a:prstGeom>
          <a:ln w="12700">
            <a:solidFill>
              <a:srgbClr val="DE5A6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711629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EPCA Colours">
      <a:dk1>
        <a:sysClr val="windowText" lastClr="000000"/>
      </a:dk1>
      <a:lt1>
        <a:sysClr val="window" lastClr="FFFFFF"/>
      </a:lt1>
      <a:dk2>
        <a:srgbClr val="595959"/>
      </a:dk2>
      <a:lt2>
        <a:srgbClr val="F2F2F2"/>
      </a:lt2>
      <a:accent1>
        <a:srgbClr val="4A88A9"/>
      </a:accent1>
      <a:accent2>
        <a:srgbClr val="AEC78C"/>
      </a:accent2>
      <a:accent3>
        <a:srgbClr val="DE5A69"/>
      </a:accent3>
      <a:accent4>
        <a:srgbClr val="A5A5A5"/>
      </a:accent4>
      <a:accent5>
        <a:srgbClr val="F4B183"/>
      </a:accent5>
      <a:accent6>
        <a:srgbClr val="DEEBF6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pca2021-green" id="{484B4653-3C8A-4046-BDCA-E4D5B68F1296}" vid="{77AC263E-669C-9D45-82F5-F455135F85E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a0cc1dee-e717-426a-b4b9-6a4410def897">
      <UserInfo>
        <DisplayName>Silke Schlinnertz</DisplayName>
        <AccountId>10</AccountId>
        <AccountType/>
      </UserInfo>
      <UserInfo>
        <DisplayName>Gerardo Ambrosecchia</DisplayName>
        <AccountId>6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DC7780A7743C459BC6B9266023C3CC" ma:contentTypeVersion="6" ma:contentTypeDescription="Create a new document." ma:contentTypeScope="" ma:versionID="299ba379c17fe86acf913c92730eedb2">
  <xsd:schema xmlns:xsd="http://www.w3.org/2001/XMLSchema" xmlns:xs="http://www.w3.org/2001/XMLSchema" xmlns:p="http://schemas.microsoft.com/office/2006/metadata/properties" xmlns:ns2="6bfb3b00-ac40-4a0b-9bdf-911e543cfa31" xmlns:ns3="a0cc1dee-e717-426a-b4b9-6a4410def897" targetNamespace="http://schemas.microsoft.com/office/2006/metadata/properties" ma:root="true" ma:fieldsID="ab1852bf17b494a57fbccce1ffb6fb86" ns2:_="" ns3:_="">
    <xsd:import namespace="6bfb3b00-ac40-4a0b-9bdf-911e543cfa31"/>
    <xsd:import namespace="a0cc1dee-e717-426a-b4b9-6a4410def89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fb3b00-ac40-4a0b-9bdf-911e543cfa3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0cc1dee-e717-426a-b4b9-6a4410def89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99EF766-68B0-40C9-ACA6-1B792E47B90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7A54E18-4AF8-43B9-AF1E-C29200AD2863}">
  <ds:schemaRefs>
    <ds:schemaRef ds:uri="http://schemas.microsoft.com/office/2006/metadata/properties"/>
    <ds:schemaRef ds:uri="http://schemas.microsoft.com/office/infopath/2007/PartnerControls"/>
    <ds:schemaRef ds:uri="a0cc1dee-e717-426a-b4b9-6a4410def897"/>
  </ds:schemaRefs>
</ds:datastoreItem>
</file>

<file path=customXml/itemProps3.xml><?xml version="1.0" encoding="utf-8"?>
<ds:datastoreItem xmlns:ds="http://schemas.openxmlformats.org/officeDocument/2006/customXml" ds:itemID="{B5397306-C912-4533-ABBF-14D3126772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fb3b00-ac40-4a0b-9bdf-911e543cfa31"/>
    <ds:schemaRef ds:uri="a0cc1dee-e717-426a-b4b9-6a4410def89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Kantoorthema</Template>
  <TotalTime>27</TotalTime>
  <Words>882</Words>
  <Application>Microsoft Office PowerPoint</Application>
  <PresentationFormat>Widescreen</PresentationFormat>
  <Paragraphs>197</Paragraphs>
  <Slides>20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Georgia</vt:lpstr>
      <vt:lpstr>Plantin</vt:lpstr>
      <vt:lpstr>Segoe UI</vt:lpstr>
      <vt:lpstr>Univers LT Std 47 Light Condens</vt:lpstr>
      <vt:lpstr>Kantoorthema</vt:lpstr>
      <vt:lpstr> Diversity and Inclusion – 2021/2022 EPCA survey outcome</vt:lpstr>
      <vt:lpstr>User manual</vt:lpstr>
      <vt:lpstr>User manual</vt:lpstr>
      <vt:lpstr>User manual</vt:lpstr>
      <vt:lpstr>User manual</vt:lpstr>
      <vt:lpstr>PowerPoint Presentation</vt:lpstr>
      <vt:lpstr>PowerPoint Presentation</vt:lpstr>
      <vt:lpstr>Focus group members have largely set targets –  3/4 of companies surveyed EPCA-wide do not have yet</vt:lpstr>
      <vt:lpstr>Focus group members have largely set targets –  3/4 of companies surveyed EPCA-wide do not have yet</vt:lpstr>
      <vt:lpstr>Not all chemical companies track key diversity dimensions yet, particularly in the wider EPCA community</vt:lpstr>
      <vt:lpstr>Gender specific recruiting activities in place –  with room for further diversification</vt:lpstr>
      <vt:lpstr>Inclusive culture and behaviors still largely lacking – companies can shape their environment, so it enables diverse talent to succeed</vt:lpstr>
      <vt:lpstr>Senior management ownership and cascading gender quality down the organization still an opportunity</vt:lpstr>
      <vt:lpstr>Providing career advancing opportunities to diverse talents and moving from mentorship to sponsorship </vt:lpstr>
      <vt:lpstr>Providing career advancing opportunities to diverse talents and moving from mentorship to sponsorship </vt:lpstr>
      <vt:lpstr>Providing career advancing opportunities to diverse talents and moving from mentorship to sponsorship </vt:lpstr>
      <vt:lpstr>Flexible work is offered by most companies – improvement in less traditional options is possible</vt:lpstr>
      <vt:lpstr>Great progress to track and measure gender –  yet room for further improvement</vt:lpstr>
      <vt:lpstr>Great progress to track and measure gender –  yet room for further improvement</vt:lpstr>
      <vt:lpstr>In 2021, female attrition rate was similar to overall attrition rate in chemical companies surveyed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Diversity and Inclusion – 2021/2022 EPCA survey outcome</dc:title>
  <dc:creator>Daniel Muller</dc:creator>
  <cp:lastModifiedBy>Gerardo Ambrosecchia</cp:lastModifiedBy>
  <cp:revision>3</cp:revision>
  <dcterms:created xsi:type="dcterms:W3CDTF">2022-04-07T06:30:28Z</dcterms:created>
  <dcterms:modified xsi:type="dcterms:W3CDTF">2022-04-25T14:40:59Z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0x010100C5DC7780A7743C459BC6B9266023C3CC</vt:lpwstr>
  </property>
</Properties>
</file>